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59" r:id="rId7"/>
    <p:sldId id="269" r:id="rId8"/>
    <p:sldId id="277" r:id="rId9"/>
    <p:sldId id="278" r:id="rId10"/>
    <p:sldId id="283" r:id="rId11"/>
    <p:sldId id="284" r:id="rId12"/>
    <p:sldId id="285" r:id="rId13"/>
    <p:sldId id="286" r:id="rId14"/>
    <p:sldId id="287" r:id="rId15"/>
    <p:sldId id="288" r:id="rId16"/>
    <p:sldId id="264" r:id="rId17"/>
    <p:sldId id="266" r:id="rId18"/>
    <p:sldId id="280" r:id="rId19"/>
    <p:sldId id="281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第一板块　专题综合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专题十一　古诗词鉴赏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31436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原诗见例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说说诗中使用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字的好处。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是形容词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用来修饰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在本诗中的好处可以从听觉和视觉两方面分析考虑。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字不仅形象地描绘出红林深处传出的此起彼伏的鸟鸣声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还表现出黄莺上下飞舞、穿梭于林间枝头的动感。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8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4404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三、体会意象意境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描绘景物画面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描述画面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先反复朗读有关内容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找出诗中的物象、意象。再结合作者的情感理解画面内容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体会作者所描绘画面的情境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在脑海里构建起一幅生动、鲜活、优美的图画来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这幅图画要涵盖所要求意象的主要内容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表达出作者的思想、情感和意志。最后展开合理的联想和想象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用描述性的语言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准确、生动地把这幅画描述出来。切记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描述画面不等于把有关句子翻译出来。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9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6614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寒</a:t>
            </a:r>
            <a:r>
              <a:rPr lang="zh-CN" altLang="zh-CN" sz="3200" b="1" baseline="30000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梅尧臣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春昼自阴阴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云容薄更深。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蝶寒方敛翅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花冷不开心。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亚树青帘</a:t>
            </a:r>
            <a:r>
              <a:rPr lang="zh-CN" altLang="zh-CN" sz="3200" b="1" baseline="300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依山片雨临。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未尝辜景物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多病不能寻。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这首诗写于庆历六年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(1046)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当时作者支持的范仲淹革新政治活动处于低潮。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亚树青帘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指酒旗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0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787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欣赏颔联中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不开心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的妙处。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颈联描绘了一幅怎样的画面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扣住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不开心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和人的不开心来分析。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等景物展开想象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用生动的语言加以描绘。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不开心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三字一语双关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一是写出了花蕾因天冷无力舒展的形态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照应了题目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二是移情入景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情景交融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抒发了作者凄苦、悲凉的心情。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压挂在树枝的酒旗随风翻转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依傍山丘的阴云送来了阵雨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风雨交加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春寒料峭。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0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350111"/>
            <a:ext cx="10807700" cy="597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14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150581"/>
            <a:ext cx="10807700" cy="429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易错剖析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772228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卜算子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咏梅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风雨送春归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飞雪迎春到。已是悬崖百丈冰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犹有花枝俏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也不争春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只把春来报。待到山花烂漫时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她在丛中笑。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34037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词人歌颂梅花的高尚品格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为什么要多次提到春天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下面的分析不正确的一项是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交代梅花开放的背景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暗示国内外政治形势的发展变化。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就要到来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表现词人坚定的信念和乐观豪迈之情。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通过春天里的烂漫山花衬托出梅花不与群芳争春的崇高品格。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以春天为线索展示梅花的俏丽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以梅花的高洁反衬春天的美好。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354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词人巧妙地运用了拟人的修辞手法来咏梅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你认为这样写有什么表达效果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请举例说明。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错误解答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运用拟人的修辞手法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表现了梅花的崇高精神境界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体现了词人积极乐观的精神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待到山花烂漫时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她在丛中笑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错因诊断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题目主要考查词的表现手法。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是选择题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应特别重视题干信息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防止曲解原意、张冠李戴。错误解答选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也许是把题干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看成了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也许是不理解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国内外政治形势的发展变化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解答找出了拟人句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也答对了拟人句的作用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比只答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使诗歌生动形象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的套话、空话好多了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但仍然缺乏对拟人句的具体分析。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0881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待到山花烂漫时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她在丛中笑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运用了拟人的修辞手法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描写梅花在百花盛开时笑逐颜开的样子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表现了梅花崇高的精神境界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体现出词人积极乐观的精神。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考试目标锁定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规律方法探究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考试目标锁定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183961"/>
              </p:ext>
            </p:extLst>
          </p:nvPr>
        </p:nvGraphicFramePr>
        <p:xfrm>
          <a:off x="692150" y="753213"/>
          <a:ext cx="10807700" cy="560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6154" imgH="1984492" progId="Word.Document.12">
                  <p:embed/>
                </p:oleObj>
              </mc:Choice>
              <mc:Fallback>
                <p:oleObj name="文档" r:id="rId3" imgW="3826154" imgH="19844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753213"/>
                        <a:ext cx="10807700" cy="560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921935"/>
              </p:ext>
            </p:extLst>
          </p:nvPr>
        </p:nvGraphicFramePr>
        <p:xfrm>
          <a:off x="692150" y="255980"/>
          <a:ext cx="10807700" cy="670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3826154" imgH="2373340" progId="Word.Document.12">
                  <p:embed/>
                </p:oleObj>
              </mc:Choice>
              <mc:Fallback>
                <p:oleObj name="文档" r:id="rId3" imgW="3826154" imgH="2373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55980"/>
                        <a:ext cx="10807700" cy="670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4565423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典例精析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6212318" y="4229001"/>
            <a:ext cx="1554587" cy="438511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易错剖析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规律方法探究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1"/>
          <p:cNvSpPr/>
          <p:nvPr/>
        </p:nvSpPr>
        <p:spPr bwMode="auto">
          <a:xfrm>
            <a:off x="240030" y="2000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典例精析</a:t>
            </a:r>
            <a:endParaRPr lang="zh-CN" altLang="zh-CN" sz="2400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3086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一、理解基本内容和作者情感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作品的基本内容包括所写景物、人物、事物的特征及对事件、中心的整体把握。体味作者的情感态度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是品析诗词内容的重点。回答此类问题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紧扣三点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一是作者的人生经历、思想性格、写作背景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二是分析标题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从标题的关键词中提取作者的情感信息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三是分析写景句、抒情句、议论句等关键句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从中准确把握作者的情感。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126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徐元杰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花开红树乱莺啼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草长平湖白鹭飞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晴和人意好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夕阳箫鼓几船归。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全诗写出了游人怎样的心情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前两句描绘了春天花红柳绿、草长鸟飞的秀美景色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后两句中的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人意好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直接点明了游人愉快和乐的心情。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写出了游人愉快的心情。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9480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二、品味富有表现力的词句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【方法归纳】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品析富有表现力的词语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往往为动词、形容词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解答步骤一般为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解释该字词在句中的含义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展开联想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把该字词放入原句中描述景象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看该字词有无使用修辞手法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描绘了怎样的意境或表达了诗人怎样的感情。品析富有表现力的句子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主要是写景句、抒情句、议论句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要根据句子的表达方式来分析其作用。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277</TotalTime>
  <Words>757</Words>
  <Application>Microsoft Office PowerPoint</Application>
  <PresentationFormat>宽屏</PresentationFormat>
  <Paragraphs>56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34</cp:revision>
  <dcterms:created xsi:type="dcterms:W3CDTF">2020-12-05T02:41:23Z</dcterms:created>
  <dcterms:modified xsi:type="dcterms:W3CDTF">2021-01-14T09:05:03Z</dcterms:modified>
</cp:coreProperties>
</file>