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59" r:id="rId6"/>
    <p:sldId id="269" r:id="rId7"/>
    <p:sldId id="277" r:id="rId8"/>
    <p:sldId id="278" r:id="rId9"/>
    <p:sldId id="279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64" r:id="rId20"/>
    <p:sldId id="266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专题三　词语的理解与运用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5428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二、词义理解与概括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对词义的理解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要把握好词语的语境义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词语的语境义常以以下五种方式出现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比喻生成的语境义。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感情色彩转换后的语境义。选择不同感情色彩的词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表达不同的思想感情。但有时贬义的可以褒用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褒义的也可以贬用。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反语表达的语境义。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旧词新用的语境义。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对比形成的语境义。在同一语段中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同一词语表达的意义有时也不尽相同。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用词语概括或替换句子中的画线部分属于词义的概括。熟练掌握词义是解答此类题的基础。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34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把句中画线部分换成意思相同的成语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写在句后括号里。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想回家的心情十分急切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真想一步跨回到家里。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你要学会冷静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不要一遇到问题就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不知道怎么办才好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他一下子就迷上了书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整整一夜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从天黑到天亮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忘记了吃饭。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该题考查对成语含义的理解和把握。复习时要把遇到的常见成语进行归类整理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理解其含义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掌握其用法。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归心似箭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不知所措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通宵达旦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55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241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三、成语运用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解答此类题型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第一应弄清成语含义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切莫望文生义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第二要把握成语的感情色彩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以免褒贬不当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第三要关注语意的轻重、范围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第四要考虑适用对象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避免谦敬错位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第五要关注语意是否重复、与其他句子成分搭配是否恰当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第六要考虑是否符合常规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是否合乎逻辑。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47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428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下列句子中加点的成语使用不恰当的一项是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277813"/>
              </p:ext>
            </p:extLst>
          </p:nvPr>
        </p:nvGraphicFramePr>
        <p:xfrm>
          <a:off x="692150" y="933067"/>
          <a:ext cx="10807700" cy="5415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3" imgW="3826154" imgH="1917288" progId="Word.Document.12">
                  <p:embed/>
                </p:oleObj>
              </mc:Choice>
              <mc:Fallback>
                <p:oleObj name="文档" r:id="rId3" imgW="3826154" imgH="19172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933067"/>
                        <a:ext cx="10807700" cy="5415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768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2373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妄自菲薄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在课文《出师表》中学过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指过分地看轻自己。用在句中与后面的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他是一个自负的人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相矛盾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故使用错误。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35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四、关联词运用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关联词的辨析在选词填空和阅读理解题中较为常见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把握关联词需明确其前后语句关系。关联词的结构较固定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适用对象和场合明确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需要熟练识记。分句之间常见关系的关联词有以下七类。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并列关系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转折关系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虽是、虽说、尽管、固然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但、可是、然而、却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1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58238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因果关系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因此、因而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便、则、那么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条件关系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不论、不管、任凭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也、还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递进关系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不仅、不光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并且、还、也、又、更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而且、况且、尤其、甚至。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假使、假如、要是、倘若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就算、就是、哪怕、纵使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仍然、还是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9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282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在下面的横线上填写关联词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恰当的一项是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雨林中的人们生活比较困难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他们天性朴实快乐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日子过得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比较轻松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我很少看到有人生气发怒。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首先理清分句间的关系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由第一分句中的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生活比较困难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和后面两个分句中的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朴实快乐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可以看出前后分句构成转折关系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故应选表转折的关联词。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924118"/>
            <a:ext cx="10807700" cy="47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5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03045"/>
            <a:ext cx="10807700" cy="6443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下列各句中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加点词语运用正确的一项是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767495"/>
              </p:ext>
            </p:extLst>
          </p:nvPr>
        </p:nvGraphicFramePr>
        <p:xfrm>
          <a:off x="692150" y="1934094"/>
          <a:ext cx="10807700" cy="3576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3" imgW="3826154" imgH="1266093" progId="Word.Document.12">
                  <p:embed/>
                </p:oleObj>
              </mc:Choice>
              <mc:Fallback>
                <p:oleObj name="文档" r:id="rId3" imgW="3826154" imgH="1266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934094"/>
                        <a:ext cx="10807700" cy="3576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30215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对词义理解不准确、不全面或者根本不理解。如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常常被混用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法律、规程、政策等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创制拟定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制订工作计划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望文生义。如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侧目而视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不敢从正面看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斜着眼睛看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形容畏惧而又愤恨。不能理解为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目光轻蔑地看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珍本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珍贵而不易获得的书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不能用来代替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失落的护照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词语的感情色彩不能辨别。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无所不为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没有什么不干的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指什么坏事都干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含贬义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与褒扬科学家的句意不协调。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99607"/>
              </p:ext>
            </p:extLst>
          </p:nvPr>
        </p:nvGraphicFramePr>
        <p:xfrm>
          <a:off x="692150" y="98703"/>
          <a:ext cx="10807700" cy="7288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3826154" imgH="2580343" progId="Word.Document.12">
                  <p:embed/>
                </p:oleObj>
              </mc:Choice>
              <mc:Fallback>
                <p:oleObj name="文档" r:id="rId3" imgW="3826154" imgH="25803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98703"/>
                        <a:ext cx="10807700" cy="7288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24125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一、近义词辨析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去同辨异。先确定词义相同的部分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然后对相异的部分进行比较辨析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最后结合语境选出恰当的词。如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的区别在于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首先把握这两个字的区别。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根据词语搭配的对象来辨析。如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侵犯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主权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侵占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财产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等搭配。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74321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根据词性和语法功能来辨析。如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有胆量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但词性和语法功能不同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是形容词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可以作谓语或定语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是名词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可以作宾语或主语。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根据感情色彩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褒义、贬义、中性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或适用范围等方面来辨析。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9620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依次填入下面一段文字横线处的词语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最恰当的一项是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生命的历程中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人们往往丢掉当时觉得不重要的东西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抛掷时毫不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等到时光逐渐流去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失去的东西在流光中却不停地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在回忆里逐渐被放大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时光虽缓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渐渐也远逝了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等有一天终于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光阴却已永不回头。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惋惜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闪烁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醒悟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怜惜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闪耀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醒悟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怜惜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闪烁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悔恨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惋惜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闪耀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悔恨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187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该题考查了三组近义词。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惋惜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怜惜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惋惜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侧重同情、可惜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怜惜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侧重爱护。结合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当时觉得不重要的东西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的语境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惋惜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着重指光亮动摇不定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忽明忽暗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着重指光彩耀眼。结合句中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在流光中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故应选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指在认识上由模糊而清楚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由错误而正确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悔恨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指对过去的事后悔怨恨。结合句意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271</TotalTime>
  <Words>1202</Words>
  <Application>Microsoft Office PowerPoint</Application>
  <PresentationFormat>宽屏</PresentationFormat>
  <Paragraphs>55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Calibri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34</cp:revision>
  <dcterms:created xsi:type="dcterms:W3CDTF">2020-12-05T02:41:23Z</dcterms:created>
  <dcterms:modified xsi:type="dcterms:W3CDTF">2021-01-14T07:41:12Z</dcterms:modified>
</cp:coreProperties>
</file>