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76" r:id="rId7"/>
    <p:sldId id="283" r:id="rId8"/>
    <p:sldId id="284" r:id="rId9"/>
    <p:sldId id="285" r:id="rId10"/>
    <p:sldId id="286" r:id="rId11"/>
    <p:sldId id="287" r:id="rId12"/>
    <p:sldId id="259" r:id="rId13"/>
    <p:sldId id="269" r:id="rId14"/>
    <p:sldId id="277" r:id="rId15"/>
    <p:sldId id="278" r:id="rId16"/>
    <p:sldId id="279" r:id="rId17"/>
    <p:sldId id="266" r:id="rId18"/>
    <p:sldId id="280" r:id="rId19"/>
    <p:sldId id="281" r:id="rId20"/>
    <p:sldId id="282" r:id="rId21"/>
    <p:sldId id="288" r:id="rId22"/>
    <p:sldId id="27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专题十六　作文技巧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结构与语言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7668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二、语言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语言表达乃作文第一等功夫。语言表达水平高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可以形成自己独特的风格。因此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作文训练中以语言训练为最难。即便临近中考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语言表达也尚有提高的空间。现就其技巧作简要介绍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写出感情。写记叙文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不要只是客观地叙述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要写出心情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带着感情描写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写议论文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要观点正确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论据充分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有感染力和说服力。没有感情的语言犹如没有生命的枯树。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写出动作。写记叙文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要有动作描写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即使是静的事物。在所有的描写方法中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动作描写是最重要的。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37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49" y="276589"/>
            <a:ext cx="1090410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充满想象。词语的堆砌往往限制人的思维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唯有让读者产生如临其境、如见其人、如闻其声的感觉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才能引起读者的共鸣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这就是作文中想象的魅力。没有想象的语言犹如一潭死水。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运用修辞。要在文章中尽量使用比喻、排比、对偶、拟人、反复、对比、引用等修辞手法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叠词、仿词及句式的变化等也能增强表达效果。我们很难做到语言的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炉火纯青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但只要努力去做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做得恰当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就足够了。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注重个性化。语言运用的高下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在于有无灵性。无论是平实朴素的语言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还是充满文学韵味的语言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都要经过锤炼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这样才能使表情达意确切、形象、简约而意韵丰富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有鲜明的个性。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06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佳作名师点评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8217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过得太快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根据自己的理解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把题目补充完整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文中不要出现含个人信息的地名、校名、人名等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21668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等。充分理解题目中的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一是表示警醒、告诫。时间飞逝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一定要珍惜每一分每一秒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要好好地把握现在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才能创造幸福的未来。选材上可以写一些珍惜和充分利用时间的故事。二是表示遗憾和悔恨。时光如白驹过隙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回顾来路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一路是遗憾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此时顿觉时间的珍贵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可是已经晚了。告诉大家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不要总是躺在过去的回忆中叹息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而要总结失败的教训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在今天启程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把握好明天。选材上可写某人因消磨时光而后悔的故事。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3413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等。一切总在不经意之间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匆匆从我们身边过去。时代的变化是日新月异的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要时刻督促自己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不落伍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不掉队。选材上既可以写赶不上形势的人与事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也可以写紧跟时代步伐的人与事。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794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坎坷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挫折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等。快乐总是短暂的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痛苦总是漫长的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这只是一种感觉。快乐与幸福不是成功之后的喜悦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应该是一种经历和过程。通过补题为文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告诉读者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什么是幸福和快乐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怎样享受幸福和快乐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也告诉读者如何去看待痛苦、坎坷与挫折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只要心中有理想和愿景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这些都是暂时的。其实在经历痛苦、坎坷与挫折的过程中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我们也享受着坚强、拼搏和努力带来的幸福与快乐。这一话题包含着辩证思维的过程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写作时要立足于正能量的传递。生活中这样的人与事很多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选材上没有障碍。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752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高分作文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时间过得太快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总是感叹时间过得太快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纯真的童年时光还历历在目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转眼间我已成为一个十四五岁的小伙子。有时看着白发苍苍的爷爷奶奶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会感怀自己哪一天也会垂垂老去。但人生不能只由伤怀组成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我们应该微笑。正因为人生短暂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我们才更应珍惜每一个美好的瞬间和每一丝真诚的感动。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282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珍惜亲情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它让我们的生命之湖漾起美丽的涟漪。早已熟悉了母亲关切的问候和父亲沉默的眼神。只因熟悉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却忘记了在母亲为自己盛饭时说一声谢谢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忘记了在父亲抚摸自己的头时怀有一丝感动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甚至愚蠢地认为这是他们应该做的。直到那天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母亲在夕阳余晖中散开头发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我看到几根银丝在微微的晚风中飞扬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不禁热泪盈眶。在我看来爷爷奶奶的老是可以接受的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而父母的老却是难以接受的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因为我看到过他们年轻的岁月。翻着老照片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看着那些风华正茂的笑容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我告诉自己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要珍惜这份亲情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这样才不至于在失去时太难过。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955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珍惜青春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它让我们的生命之歌传到遥远的地方。我们之所以幸福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是因为我们已懂事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但还不用为家庭操心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我们有许多真挚的朋友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我们拥有灿烂的青春。虽然现在的学习生活看起来有些单调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但我却不愿拘泥于此。我喜欢在父母出门时偷偷看场球赛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并为之兴奋或遗憾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我喜欢和朋友们酣畅地聊天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聊过去、现在和遥远的未来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我喜欢在星光的照耀下独自回家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仿佛我就是黑夜的游侠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我喜欢在星期天呼呼大睡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尽情地享受那份慵懒。我喜欢这种充满活力和激情的感觉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我想好好珍惜这青春岁月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这人生中最美好的时光。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写作技法点拨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佳作名师点评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0987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珍惜一切美好的事物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它让我们的生命之屋绚丽多彩。我常常站在阳台上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看着夕阳中美丽的云霞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那份静谧让我忘记了所有的烦恼和忧伤。我喜欢看纷纷扬扬的大雪从空中飘落下来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那些洁白的雪花让人不敢低俗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情不自禁地高尚。我也会在晴朗的夏日坐在河边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静听河水淌过鹅卵石时的欢畅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那种轻快让我想到小时候的快乐时光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禁不住想笑。如果我们珍惜生活中的点点滴滴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这个世界真的很美丽。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生命的步伐在欢快地舞蹈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舞过鲜艳的百花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舞过荡漾的荷塘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舞过飘落的枫叶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舞过纯洁的飞雪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让我们珍惜一切美好的人和物吧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因为时间过得太快。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8671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名师点评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这篇抒情散文以《时间过得太快》为题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由珍惜亲情、珍惜青春入手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上升到珍惜一切美好的事物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中间三个段落层层推进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表达了时间飞逝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一定要把握现在、珍惜美好的主题。文章首段点题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尾段扣题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首尾呼应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凸显结构的严谨。语言清新流畅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妙用比喻、排比等修辞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使全文文采飞扬。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46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写作技法点拨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5888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一、结构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好的开始就是成功的一半。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一个巧妙的开头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就能成就一篇成功的作文。那么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怎样写一个巧妙的开头呢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开门见山。就是开宗明义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直接点题。要求写作前经过认真思考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提炼出总领全文的语句作为开头。这样的开头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语言要精练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具有引人入胜的效果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能激发读者的阅读兴趣。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设置悬念。可以设疑破题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有问有答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可以虚张声势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制造悬念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还可以先写结局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运用倒叙。不管具体情况如何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都要注意上下文的连贯和照应。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787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渲染背景。开篇设置一个故事背景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或者描绘故事的时代背景、自然环境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迅速将读者引领到所描绘的情景当中。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鲜明对比。适合议论文的开头。从两个对立的角度提出观点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一正一反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在鲜明的对比中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确定自己的观点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给读者以突出的印象。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运用修辞。排比、比喻和引用等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都是作文开头常用的修辞手法。如果注意了语句之间的层次关系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注意了紧扣文章主题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巧妙地运用修辞手法开头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可以吸引读者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打动读者。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开头的方法不止这些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也不可孤立运用一种方法。面对不同的题目和要求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应从主题和思想感情表达的需要出发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选取最巧妙的开头。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7362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关注事件的结果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几乎是人的天性与共性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作文的读者也不例外。因此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构造一个精彩的结尾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是考场作文不得不考虑的。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自然收束。内容表达完了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没有精心设计的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一切都显得那么朴实无华、单纯明快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但又不是随心所欲、马虎草率。这也是一种精彩的结尾。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呼应开头。结尾时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一定要想到开头。呼应开头的结尾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能使读者产生首尾圆合、浑然一体的审美感受。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8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8344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画龙点睛。在结尾时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以全文内容为依托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用最简洁的语言表达出文章的主题思想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或者是行将结尾时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把自己的写作意图交代出来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让读者在领略了风景以后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又能产生顿悟精髓的快感。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抒情议论。综合运用各种表达方式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是中考作文的要求之一。篇末抒情议论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能够表达作者心中的情愫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激起读者的情感波澜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引起读者的共鸣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有着强烈的艺术感染力。正如演讲或报告的精彩结尾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往往会赢得长时间的掌声一样。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22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7743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匀称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一篇好的文章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不一定什么地方都好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但段落匀称、结构严谨的文章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一定会给读者带来美感。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整齐之美。通观全文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板块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和自然段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形成并列关系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段与段字数均衡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前后对称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整齐划一。再加上流畅的语言、真挚的情感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会造成畅快淋漓的气势。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参差之美。突出首尾段、过渡段、精彩语段等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虽大小不一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但错落有致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同样可以给读者视觉上的冲击。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94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570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创新之美。我们强调立意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重视选材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但在立意难以突破、材料比较陈旧的情况下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建议有结构上的创新。创新的结构主要有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题记式、后记式、小标题式、日记体、书信体及故事新编等。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可采用设悬念、欲扬先抑、误会、巧变顺序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如倒叙、插叙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、列小标题和分镜头等方法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以达文章结构巧妙之效。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91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260</TotalTime>
  <Words>2071</Words>
  <Application>Microsoft Office PowerPoint</Application>
  <PresentationFormat>宽屏</PresentationFormat>
  <Paragraphs>49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35</cp:revision>
  <dcterms:created xsi:type="dcterms:W3CDTF">2020-12-05T02:41:23Z</dcterms:created>
  <dcterms:modified xsi:type="dcterms:W3CDTF">2021-01-15T10:45:12Z</dcterms:modified>
</cp:coreProperties>
</file>