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59" r:id="rId6"/>
    <p:sldId id="269" r:id="rId7"/>
    <p:sldId id="277" r:id="rId8"/>
    <p:sldId id="278" r:id="rId9"/>
    <p:sldId id="279" r:id="rId10"/>
    <p:sldId id="284" r:id="rId11"/>
    <p:sldId id="298" r:id="rId12"/>
    <p:sldId id="264" r:id="rId13"/>
    <p:sldId id="266" r:id="rId14"/>
    <p:sldId id="280" r:id="rId15"/>
    <p:sldId id="27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专题九　文学常识与名著阅读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5970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题考查文学作品中的人物名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熟悉相关文学作品的内容即可作答。第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题考查名著的故事情节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应围绕保尔的精神品质列举出相关事例来分析归纳。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武松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藤野先生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保尔在全身瘫痪、双目失明的情况下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仍然不向命运屈服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克服种种苦难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拿起文学创作这个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新的武器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重新回到战斗的行列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开始了新的生活。这表现了保尔钢铁般的意志、坚定不移的信念和顽强奋斗的高贵品质。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3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571654"/>
            <a:ext cx="10807700" cy="538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806184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下列表述有误的一项是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《红星照耀中国》中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红色剧社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一章中讲述了陕北军民一起看戏的场景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男女老少各色人等散坐在地上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不远的网球场上还有几头羊在悠闲地吃草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毛泽东等人分散在观众中间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戏开始后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没有人去注意他们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可见其自由、平等的氛围。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法布尔的《昆虫记》既是优秀的科普著作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也是公认的文学经典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它行文生动活泼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语调轻松诙谐。作者除了真实地记录昆虫的生活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还透过昆虫世界折射社会人生。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6510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《骆驼祥子》中刘四爷不给虎妞一分一毫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虎妞租了两间房子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与祥子成了亲。婚后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虎妞不让祥子拉车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让他继承刘四爷的产业。祥子不肯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坚持出去拉车。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《海底两万里》构思巧妙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情节惊险。它主要讲述尼摩船长为了实现自己的发财梦想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诺第留斯号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潜艇在海底探险、寻找沉船宝藏的故事。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680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我们在课外阅读时不能只看不写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不能只读情节而不注意人物形象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不能肤浅地读而不深刻分析。要有计划地写写读书笔记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谈谈故事情节、人物形象、语言艺术、思想感情、感受启示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同时不能摘老话、抄套话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要有自己的思考。上面的解答之所以错误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就是因为对名著读得不透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理解不深。《海底两万里》主要讲述法国生物学者阿龙纳斯跟随尼摩船长乘坐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诺第留斯号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潜艇在海底探险、寻找沉船宝藏的故事。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070679"/>
              </p:ext>
            </p:extLst>
          </p:nvPr>
        </p:nvGraphicFramePr>
        <p:xfrm>
          <a:off x="692150" y="88312"/>
          <a:ext cx="10807700" cy="728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6154" imgH="2580343" progId="Word.Document.12">
                  <p:embed/>
                </p:oleObj>
              </mc:Choice>
              <mc:Fallback>
                <p:oleObj name="文档" r:id="rId3" imgW="3826154" imgH="25803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8312"/>
                        <a:ext cx="10807700" cy="7288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98217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这种题型往往要求找出文学常识和名著表述有误的选项。选项会从文学常识、文化常识、名著作者、人物、情节等角度设题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学生应仔细辨析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谨慎作答。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88715"/>
            <a:ext cx="10807700" cy="67796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下列表述有误的一项是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春节、元宵节、清明节、端午节、中秋节、重阳节皆为我国的传统节日。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五体投地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指双手、双膝和头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旧制一斤合十六两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半斤八两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即半斤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一词因我国旧时政府机关在卯时查点到班人员而得来。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《骆驼祥子》《儒林外史》《我的叔叔于勒》的作者分别是老舍、吴敬梓、莫泊桑。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古人称谓有谦称和尊称之别。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寒舍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属于谦辞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惠顾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赐教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属于敬辞。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属于敬辞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属于谦辞。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4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03532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二、填空、简答题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相对于选择题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该类题难度加大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尤其是简答题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会从名著的人物、情节、写作手法等角度设题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如果不读原著便无从作答。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626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请根据你的阅读积累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请在横线处填写对应的人物。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阅读名著能启迪思想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引领人生。读施耐庵的《水浒传》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能让我们深切地感受到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景阳冈打虎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等梁山好汉的英雄气概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读鲁迅的《朝花夕拾》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能让我们从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en-US" altLang="zh-CN" sz="3200" b="1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学到严谨、正直、热诚、没有民族偏见的高尚品质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读《傅雷家书》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能让我们领悟到遇困难不气馁、要有国家民族荣誉感的人生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道理。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《钢铁是怎样炼成的》是一部影响了几代人的史诗性长篇小说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主人公保尔被视为精神楷模。请结合保尔的经历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举一例谈谈保尔身上具有怎样的精神品质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277</TotalTime>
  <Words>488</Words>
  <Application>Microsoft Office PowerPoint</Application>
  <PresentationFormat>宽屏</PresentationFormat>
  <Paragraphs>39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2021-01-14T08:28:42Z</dcterms:modified>
</cp:coreProperties>
</file>