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  <p:sldId id="276" r:id="rId23"/>
    <p:sldId id="277" r:id="rId24"/>
    <p:sldId id="278" r:id="rId25"/>
    <p:sldId id="279" r:id="rId26"/>
    <p:sldId id="280" r:id="rId27"/>
    <p:sldId id="281" r:id="rId28"/>
    <p:sldId id="282" r:id="rId29"/>
    <p:sldId id="283" r:id="rId30"/>
    <p:sldId id="284" r:id="rId31"/>
    <p:sldId id="285" r:id="rId32"/>
    <p:sldId id="286" r:id="rId33"/>
    <p:sldId id="287" r:id="rId34"/>
    <p:sldId id="288" r:id="rId35"/>
    <p:sldId id="289" r:id="rId36"/>
  </p:sldIdLst>
  <p:sldSz cx="10285095" cy="5788660"/>
  <p:notesSz cx="7103745" cy="10234295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9" Type="http://schemas.openxmlformats.org/officeDocument/2006/relationships/tableStyles" Target="tableStyles.xml"/><Relationship Id="rId38" Type="http://schemas.openxmlformats.org/officeDocument/2006/relationships/viewProps" Target="viewProps.xml"/><Relationship Id="rId37" Type="http://schemas.openxmlformats.org/officeDocument/2006/relationships/presProps" Target="presProps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285650" y="947380"/>
            <a:ext cx="7713900" cy="2015360"/>
          </a:xfrm>
        </p:spPr>
        <p:txBody>
          <a:bodyPr anchor="b"/>
          <a:lstStyle>
            <a:lvl1pPr algn="ctr">
              <a:defRPr sz="506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285650" y="3040460"/>
            <a:ext cx="7713900" cy="1397620"/>
          </a:xfrm>
        </p:spPr>
        <p:txBody>
          <a:bodyPr/>
          <a:lstStyle>
            <a:lvl1pPr marL="0" indent="0" algn="ctr">
              <a:buNone/>
              <a:defRPr sz="2025"/>
            </a:lvl1pPr>
            <a:lvl2pPr marL="386080" indent="0" algn="ctr">
              <a:buNone/>
              <a:defRPr sz="1690"/>
            </a:lvl2pPr>
            <a:lvl3pPr marL="771525" indent="0" algn="ctr">
              <a:buNone/>
              <a:defRPr sz="1520"/>
            </a:lvl3pPr>
            <a:lvl4pPr marL="1157605" indent="0" algn="ctr">
              <a:buNone/>
              <a:defRPr sz="1350"/>
            </a:lvl4pPr>
            <a:lvl5pPr marL="1543685" indent="0" algn="ctr">
              <a:buNone/>
              <a:defRPr sz="1350"/>
            </a:lvl5pPr>
            <a:lvl6pPr marL="1929765" indent="0" algn="ctr">
              <a:buNone/>
              <a:defRPr sz="1350"/>
            </a:lvl6pPr>
            <a:lvl7pPr marL="2315210" indent="0" algn="ctr">
              <a:buNone/>
              <a:defRPr sz="1350"/>
            </a:lvl7pPr>
            <a:lvl8pPr marL="2701290" indent="0" algn="ctr">
              <a:buNone/>
              <a:defRPr sz="1350"/>
            </a:lvl8pPr>
            <a:lvl9pPr marL="3087370" indent="0" algn="ctr">
              <a:buNone/>
              <a:defRPr sz="135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707108" y="308200"/>
            <a:ext cx="8870985" cy="49057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1751" y="1443180"/>
            <a:ext cx="8870985" cy="2407980"/>
          </a:xfrm>
        </p:spPr>
        <p:txBody>
          <a:bodyPr anchor="b"/>
          <a:lstStyle>
            <a:lvl1pPr>
              <a:defRPr sz="5065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01751" y="3873941"/>
            <a:ext cx="8870985" cy="1266300"/>
          </a:xfrm>
        </p:spPr>
        <p:txBody>
          <a:bodyPr/>
          <a:lstStyle>
            <a:lvl1pPr marL="0" indent="0">
              <a:buNone/>
              <a:defRPr sz="2025">
                <a:solidFill>
                  <a:schemeClr val="tx1">
                    <a:tint val="75000"/>
                  </a:schemeClr>
                </a:solidFill>
              </a:defRPr>
            </a:lvl1pPr>
            <a:lvl2pPr marL="386080" indent="0">
              <a:buNone/>
              <a:defRPr sz="1690">
                <a:solidFill>
                  <a:schemeClr val="tx1">
                    <a:tint val="75000"/>
                  </a:schemeClr>
                </a:solidFill>
              </a:defRPr>
            </a:lvl2pPr>
            <a:lvl3pPr marL="771525" indent="0">
              <a:buNone/>
              <a:defRPr sz="1520">
                <a:solidFill>
                  <a:schemeClr val="tx1">
                    <a:tint val="75000"/>
                  </a:schemeClr>
                </a:solidFill>
              </a:defRPr>
            </a:lvl3pPr>
            <a:lvl4pPr marL="1157605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4pPr>
            <a:lvl5pPr marL="1543685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5pPr>
            <a:lvl6pPr marL="1929765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6pPr>
            <a:lvl7pPr marL="231521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7pPr>
            <a:lvl8pPr marL="270129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8pPr>
            <a:lvl9pPr marL="308737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707108" y="1541000"/>
            <a:ext cx="4371210" cy="36729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5206883" y="1541000"/>
            <a:ext cx="4371210" cy="36729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8447" y="308200"/>
            <a:ext cx="8870985" cy="11189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01165" y="1501170"/>
            <a:ext cx="4111359" cy="695460"/>
          </a:xfrm>
        </p:spPr>
        <p:txBody>
          <a:bodyPr anchor="ctr" anchorCtr="0"/>
          <a:lstStyle>
            <a:lvl1pPr marL="0" indent="0">
              <a:buNone/>
              <a:defRPr sz="2365"/>
            </a:lvl1pPr>
            <a:lvl2pPr marL="386080" indent="0">
              <a:buNone/>
              <a:defRPr sz="2025"/>
            </a:lvl2pPr>
            <a:lvl3pPr marL="771525" indent="0">
              <a:buNone/>
              <a:defRPr sz="1690"/>
            </a:lvl3pPr>
            <a:lvl4pPr marL="1157605" indent="0">
              <a:buNone/>
              <a:defRPr sz="1520"/>
            </a:lvl4pPr>
            <a:lvl5pPr marL="1543685" indent="0">
              <a:buNone/>
              <a:defRPr sz="1520"/>
            </a:lvl5pPr>
            <a:lvl6pPr marL="1929765" indent="0">
              <a:buNone/>
              <a:defRPr sz="1520"/>
            </a:lvl6pPr>
            <a:lvl7pPr marL="2315210" indent="0">
              <a:buNone/>
              <a:defRPr sz="1520"/>
            </a:lvl7pPr>
            <a:lvl8pPr marL="2701290" indent="0">
              <a:buNone/>
              <a:defRPr sz="1520"/>
            </a:lvl8pPr>
            <a:lvl9pPr marL="3087370" indent="0">
              <a:buNone/>
              <a:defRPr sz="152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001165" y="2249832"/>
            <a:ext cx="4111359" cy="297482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5278368" y="1501170"/>
            <a:ext cx="4131607" cy="695460"/>
          </a:xfrm>
        </p:spPr>
        <p:txBody>
          <a:bodyPr anchor="ctr" anchorCtr="0"/>
          <a:lstStyle>
            <a:lvl1pPr marL="0" indent="0">
              <a:buNone/>
              <a:defRPr sz="2365"/>
            </a:lvl1pPr>
            <a:lvl2pPr marL="386080" indent="0">
              <a:buNone/>
              <a:defRPr sz="2025"/>
            </a:lvl2pPr>
            <a:lvl3pPr marL="771525" indent="0">
              <a:buNone/>
              <a:defRPr sz="1690"/>
            </a:lvl3pPr>
            <a:lvl4pPr marL="1157605" indent="0">
              <a:buNone/>
              <a:defRPr sz="1520"/>
            </a:lvl4pPr>
            <a:lvl5pPr marL="1543685" indent="0">
              <a:buNone/>
              <a:defRPr sz="1520"/>
            </a:lvl5pPr>
            <a:lvl6pPr marL="1929765" indent="0">
              <a:buNone/>
              <a:defRPr sz="1520"/>
            </a:lvl6pPr>
            <a:lvl7pPr marL="2315210" indent="0">
              <a:buNone/>
              <a:defRPr sz="1520"/>
            </a:lvl7pPr>
            <a:lvl8pPr marL="2701290" indent="0">
              <a:buNone/>
              <a:defRPr sz="1520"/>
            </a:lvl8pPr>
            <a:lvl9pPr marL="3087370" indent="0">
              <a:buNone/>
              <a:defRPr sz="152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5278368" y="2249832"/>
            <a:ext cx="4131607" cy="297482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08447" y="385920"/>
            <a:ext cx="3513898" cy="1350720"/>
          </a:xfrm>
        </p:spPr>
        <p:txBody>
          <a:bodyPr anchor="b"/>
          <a:lstStyle>
            <a:lvl1pPr>
              <a:defRPr sz="27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4372550" y="385921"/>
            <a:ext cx="5206883" cy="4561360"/>
          </a:xfrm>
        </p:spPr>
        <p:txBody>
          <a:bodyPr/>
          <a:lstStyle>
            <a:lvl1pPr marL="0" indent="0">
              <a:buNone/>
              <a:defRPr sz="2700"/>
            </a:lvl1pPr>
            <a:lvl2pPr marL="386080" indent="0">
              <a:buNone/>
              <a:defRPr sz="2365"/>
            </a:lvl2pPr>
            <a:lvl3pPr marL="771525" indent="0">
              <a:buNone/>
              <a:defRPr sz="2025"/>
            </a:lvl3pPr>
            <a:lvl4pPr marL="1157605" indent="0">
              <a:buNone/>
              <a:defRPr sz="1690"/>
            </a:lvl4pPr>
            <a:lvl5pPr marL="1543685" indent="0">
              <a:buNone/>
              <a:defRPr sz="1690"/>
            </a:lvl5pPr>
            <a:lvl6pPr marL="1929765" indent="0">
              <a:buNone/>
              <a:defRPr sz="1690"/>
            </a:lvl6pPr>
            <a:lvl7pPr marL="2315210" indent="0">
              <a:buNone/>
              <a:defRPr sz="1690"/>
            </a:lvl7pPr>
            <a:lvl8pPr marL="2701290" indent="0">
              <a:buNone/>
              <a:defRPr sz="1690"/>
            </a:lvl8pPr>
            <a:lvl9pPr marL="3087370" indent="0">
              <a:buNone/>
              <a:defRPr sz="169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708447" y="1736640"/>
            <a:ext cx="3513898" cy="3217341"/>
          </a:xfrm>
        </p:spPr>
        <p:txBody>
          <a:bodyPr/>
          <a:lstStyle>
            <a:lvl1pPr marL="0" indent="0">
              <a:buNone/>
              <a:defRPr sz="1690"/>
            </a:lvl1pPr>
            <a:lvl2pPr marL="386080" indent="0">
              <a:buNone/>
              <a:defRPr sz="1520"/>
            </a:lvl2pPr>
            <a:lvl3pPr marL="771525" indent="0">
              <a:buNone/>
              <a:defRPr sz="1350"/>
            </a:lvl3pPr>
            <a:lvl4pPr marL="1157605" indent="0">
              <a:buNone/>
              <a:defRPr sz="1180"/>
            </a:lvl4pPr>
            <a:lvl5pPr marL="1543685" indent="0">
              <a:buNone/>
              <a:defRPr sz="1180"/>
            </a:lvl5pPr>
            <a:lvl6pPr marL="1929765" indent="0">
              <a:buNone/>
              <a:defRPr sz="1180"/>
            </a:lvl6pPr>
            <a:lvl7pPr marL="2315210" indent="0">
              <a:buNone/>
              <a:defRPr sz="1180"/>
            </a:lvl7pPr>
            <a:lvl8pPr marL="2701290" indent="0">
              <a:buNone/>
              <a:defRPr sz="1180"/>
            </a:lvl8pPr>
            <a:lvl9pPr marL="3087370" indent="0">
              <a:buNone/>
              <a:defRPr sz="118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7360347" y="308200"/>
            <a:ext cx="2217746" cy="49057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707108" y="308200"/>
            <a:ext cx="6524674" cy="49057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707108" y="308200"/>
            <a:ext cx="8870985" cy="11189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07108" y="1541000"/>
            <a:ext cx="8870985" cy="367294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707108" y="5365360"/>
            <a:ext cx="2314170" cy="308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406973" y="5365360"/>
            <a:ext cx="3471255" cy="308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7263923" y="5365360"/>
            <a:ext cx="2314170" cy="3082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15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771525" rtl="0" eaLnBrk="1" latinLnBrk="0" hangingPunct="1">
        <a:lnSpc>
          <a:spcPct val="90000"/>
        </a:lnSpc>
        <a:spcBef>
          <a:spcPct val="0"/>
        </a:spcBef>
        <a:buNone/>
        <a:defRPr sz="371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93040" indent="-193040" algn="l" defTabSz="771525" rtl="0" eaLnBrk="1" latinLnBrk="0" hangingPunct="1">
        <a:lnSpc>
          <a:spcPct val="90000"/>
        </a:lnSpc>
        <a:spcBef>
          <a:spcPct val="169000"/>
        </a:spcBef>
        <a:buFont typeface="Arial" panose="020B0604020202020204" pitchFamily="34" charset="0"/>
        <a:buChar char="•"/>
        <a:defRPr sz="2365" kern="1200">
          <a:solidFill>
            <a:schemeClr val="tx1"/>
          </a:solidFill>
          <a:latin typeface="+mn-lt"/>
          <a:ea typeface="+mn-ea"/>
          <a:cs typeface="+mn-cs"/>
        </a:defRPr>
      </a:lvl1pPr>
      <a:lvl2pPr marL="579120" indent="-193040" algn="l" defTabSz="771525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2025" kern="1200">
          <a:solidFill>
            <a:schemeClr val="tx1"/>
          </a:solidFill>
          <a:latin typeface="+mn-lt"/>
          <a:ea typeface="+mn-ea"/>
          <a:cs typeface="+mn-cs"/>
        </a:defRPr>
      </a:lvl2pPr>
      <a:lvl3pPr marL="964565" indent="-193040" algn="l" defTabSz="771525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690" kern="1200">
          <a:solidFill>
            <a:schemeClr val="tx1"/>
          </a:solidFill>
          <a:latin typeface="+mn-lt"/>
          <a:ea typeface="+mn-ea"/>
          <a:cs typeface="+mn-cs"/>
        </a:defRPr>
      </a:lvl3pPr>
      <a:lvl4pPr marL="1350645" indent="-193040" algn="l" defTabSz="771525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20" kern="1200">
          <a:solidFill>
            <a:schemeClr val="tx1"/>
          </a:solidFill>
          <a:latin typeface="+mn-lt"/>
          <a:ea typeface="+mn-ea"/>
          <a:cs typeface="+mn-cs"/>
        </a:defRPr>
      </a:lvl4pPr>
      <a:lvl5pPr marL="1736725" indent="-193040" algn="l" defTabSz="771525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20" kern="1200">
          <a:solidFill>
            <a:schemeClr val="tx1"/>
          </a:solidFill>
          <a:latin typeface="+mn-lt"/>
          <a:ea typeface="+mn-ea"/>
          <a:cs typeface="+mn-cs"/>
        </a:defRPr>
      </a:lvl5pPr>
      <a:lvl6pPr marL="2122805" indent="-193040" algn="l" defTabSz="771525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20" kern="1200">
          <a:solidFill>
            <a:schemeClr val="tx1"/>
          </a:solidFill>
          <a:latin typeface="+mn-lt"/>
          <a:ea typeface="+mn-ea"/>
          <a:cs typeface="+mn-cs"/>
        </a:defRPr>
      </a:lvl6pPr>
      <a:lvl7pPr marL="2508250" indent="-193040" algn="l" defTabSz="771525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20" kern="1200">
          <a:solidFill>
            <a:schemeClr val="tx1"/>
          </a:solidFill>
          <a:latin typeface="+mn-lt"/>
          <a:ea typeface="+mn-ea"/>
          <a:cs typeface="+mn-cs"/>
        </a:defRPr>
      </a:lvl7pPr>
      <a:lvl8pPr marL="2894330" indent="-193040" algn="l" defTabSz="771525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20" kern="1200">
          <a:solidFill>
            <a:schemeClr val="tx1"/>
          </a:solidFill>
          <a:latin typeface="+mn-lt"/>
          <a:ea typeface="+mn-ea"/>
          <a:cs typeface="+mn-cs"/>
        </a:defRPr>
      </a:lvl8pPr>
      <a:lvl9pPr marL="3280410" indent="-193040" algn="l" defTabSz="771525" rtl="0" eaLnBrk="1" latinLnBrk="0" hangingPunct="1">
        <a:lnSpc>
          <a:spcPct val="90000"/>
        </a:lnSpc>
        <a:spcBef>
          <a:spcPts val="420"/>
        </a:spcBef>
        <a:buFont typeface="Arial" panose="020B0604020202020204" pitchFamily="34" charset="0"/>
        <a:buChar char="•"/>
        <a:defRPr sz="152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771525" rtl="0" eaLnBrk="1" latinLnBrk="0" hangingPunct="1">
        <a:defRPr sz="1520" kern="1200">
          <a:solidFill>
            <a:schemeClr val="tx1"/>
          </a:solidFill>
          <a:latin typeface="+mn-lt"/>
          <a:ea typeface="+mn-ea"/>
          <a:cs typeface="+mn-cs"/>
        </a:defRPr>
      </a:lvl1pPr>
      <a:lvl2pPr marL="386080" algn="l" defTabSz="771525" rtl="0" eaLnBrk="1" latinLnBrk="0" hangingPunct="1">
        <a:defRPr sz="1520" kern="1200">
          <a:solidFill>
            <a:schemeClr val="tx1"/>
          </a:solidFill>
          <a:latin typeface="+mn-lt"/>
          <a:ea typeface="+mn-ea"/>
          <a:cs typeface="+mn-cs"/>
        </a:defRPr>
      </a:lvl2pPr>
      <a:lvl3pPr marL="771525" algn="l" defTabSz="771525" rtl="0" eaLnBrk="1" latinLnBrk="0" hangingPunct="1">
        <a:defRPr sz="1520" kern="1200">
          <a:solidFill>
            <a:schemeClr val="tx1"/>
          </a:solidFill>
          <a:latin typeface="+mn-lt"/>
          <a:ea typeface="+mn-ea"/>
          <a:cs typeface="+mn-cs"/>
        </a:defRPr>
      </a:lvl3pPr>
      <a:lvl4pPr marL="1157605" algn="l" defTabSz="771525" rtl="0" eaLnBrk="1" latinLnBrk="0" hangingPunct="1">
        <a:defRPr sz="152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algn="l" defTabSz="771525" rtl="0" eaLnBrk="1" latinLnBrk="0" hangingPunct="1">
        <a:defRPr sz="1520" kern="1200">
          <a:solidFill>
            <a:schemeClr val="tx1"/>
          </a:solidFill>
          <a:latin typeface="+mn-lt"/>
          <a:ea typeface="+mn-ea"/>
          <a:cs typeface="+mn-cs"/>
        </a:defRPr>
      </a:lvl5pPr>
      <a:lvl6pPr marL="1929765" algn="l" defTabSz="771525" rtl="0" eaLnBrk="1" latinLnBrk="0" hangingPunct="1">
        <a:defRPr sz="1520" kern="1200">
          <a:solidFill>
            <a:schemeClr val="tx1"/>
          </a:solidFill>
          <a:latin typeface="+mn-lt"/>
          <a:ea typeface="+mn-ea"/>
          <a:cs typeface="+mn-cs"/>
        </a:defRPr>
      </a:lvl6pPr>
      <a:lvl7pPr marL="2315210" algn="l" defTabSz="771525" rtl="0" eaLnBrk="1" latinLnBrk="0" hangingPunct="1">
        <a:defRPr sz="1520" kern="1200">
          <a:solidFill>
            <a:schemeClr val="tx1"/>
          </a:solidFill>
          <a:latin typeface="+mn-lt"/>
          <a:ea typeface="+mn-ea"/>
          <a:cs typeface="+mn-cs"/>
        </a:defRPr>
      </a:lvl7pPr>
      <a:lvl8pPr marL="2701290" algn="l" defTabSz="771525" rtl="0" eaLnBrk="1" latinLnBrk="0" hangingPunct="1">
        <a:defRPr sz="1520" kern="1200">
          <a:solidFill>
            <a:schemeClr val="tx1"/>
          </a:solidFill>
          <a:latin typeface="+mn-lt"/>
          <a:ea typeface="+mn-ea"/>
          <a:cs typeface="+mn-cs"/>
        </a:defRPr>
      </a:lvl8pPr>
      <a:lvl9pPr marL="3087370" algn="l" defTabSz="771525" rtl="0" eaLnBrk="1" latinLnBrk="0" hangingPunct="1">
        <a:defRPr sz="152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2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2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4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5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7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1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2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7" y="-455"/>
            <a:ext cx="10285276" cy="5790309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952500" y="-534035"/>
            <a:ext cx="12190730" cy="6857365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42" baseType="lpstr">
      <vt:lpstr>Arial</vt:lpstr>
      <vt:lpstr>宋体</vt:lpstr>
      <vt:lpstr>Wingdings</vt:lpstr>
      <vt:lpstr>Calibri Light</vt:lpstr>
      <vt:lpstr>Calibri</vt:lpstr>
      <vt:lpstr>微软雅黑</vt:lpstr>
      <vt:lpstr>Arial Unicode MS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1</cp:revision>
  <dcterms:created xsi:type="dcterms:W3CDTF">2025-09-05T01:01:58Z</dcterms:created>
  <dcterms:modified xsi:type="dcterms:W3CDTF">2025-09-05T01:10:35Z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2052-10.1.0.7224</vt:lpwstr>
  </property>
</Properties>
</file>