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7" r:id="rId2"/>
    <p:sldId id="258" r:id="rId3"/>
    <p:sldId id="261" r:id="rId4"/>
    <p:sldId id="266" r:id="rId5"/>
    <p:sldId id="278" r:id="rId6"/>
    <p:sldId id="260" r:id="rId7"/>
    <p:sldId id="265" r:id="rId8"/>
    <p:sldId id="281" r:id="rId9"/>
    <p:sldId id="283" r:id="rId10"/>
    <p:sldId id="685" r:id="rId11"/>
    <p:sldId id="686" r:id="rId12"/>
    <p:sldId id="739" r:id="rId13"/>
    <p:sldId id="740" r:id="rId14"/>
    <p:sldId id="292" r:id="rId15"/>
    <p:sldId id="602" r:id="rId16"/>
    <p:sldId id="741" r:id="rId17"/>
    <p:sldId id="288" r:id="rId18"/>
    <p:sldId id="428" r:id="rId19"/>
    <p:sldId id="294" r:id="rId20"/>
    <p:sldId id="688" r:id="rId21"/>
    <p:sldId id="742" r:id="rId22"/>
    <p:sldId id="429" r:id="rId23"/>
    <p:sldId id="437" r:id="rId24"/>
    <p:sldId id="317" r:id="rId25"/>
    <p:sldId id="605" r:id="rId26"/>
    <p:sldId id="440" r:id="rId27"/>
    <p:sldId id="441" r:id="rId28"/>
    <p:sldId id="743" r:id="rId29"/>
    <p:sldId id="445" r:id="rId30"/>
    <p:sldId id="744" r:id="rId31"/>
    <p:sldId id="572" r:id="rId32"/>
    <p:sldId id="573" r:id="rId33"/>
    <p:sldId id="606" r:id="rId34"/>
    <p:sldId id="577" r:id="rId35"/>
    <p:sldId id="582" r:id="rId36"/>
    <p:sldId id="586" r:id="rId37"/>
    <p:sldId id="587" r:id="rId38"/>
    <p:sldId id="694" r:id="rId39"/>
    <p:sldId id="588" r:id="rId40"/>
    <p:sldId id="745" r:id="rId41"/>
    <p:sldId id="589" r:id="rId42"/>
    <p:sldId id="746" r:id="rId43"/>
    <p:sldId id="590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288"/>
        <p:guide pos="3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740501"/>
            <a:ext cx="12193201" cy="861775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405130"/>
            <a:ext cx="118522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典例2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[2016全国卷Ⅲ,17,6分]下面是某高中举办迎新生晚会的构思框架,请把这个构思写成一段话,要求内容完整,表述准确,语言连贯,不超过80个字。</a:t>
            </a:r>
          </a:p>
        </p:txBody>
      </p:sp>
      <p:pic>
        <p:nvPicPr>
          <p:cNvPr id="68" name="DKBJKDTBX1.jpg" descr="id:214748460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415" y="1698625"/>
            <a:ext cx="3254375" cy="368427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56870" y="5867400"/>
            <a:ext cx="1141412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56870" y="6447790"/>
            <a:ext cx="1141412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679450"/>
            <a:ext cx="1185227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题考查框架图类图文转换。解答本题时,考生首先要细读构思框架图,按照层次对活动进行整理,然后从中提炼出活动的要素:参演人员、演出内容、活动形式、准备工作、最后结果等。分析构思框架图可知,参演人员为高二、高三的学生,演出内容要围绕学生的学习生活,形式不限,准备工作是要提前通知并动员,演出后要评奖。考生在拟写答案时要注意有条理,一般应按从对象到内容到组织形式到最后结果的顺序表述。</a:t>
            </a:r>
          </a:p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本次迎新生晚会由高二、高三同学排练演出节目,节目内容以反映学生学习生活为主,形式不限。要提前通知各年级并动员相关同学积极参加,演出后进行评奖。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679450"/>
            <a:ext cx="118522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解答流程图类图文转换题的4个步骤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1.审题干,抓要点。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审清题干,抓住题目关键信息,找到表述主体或中心内容,明确表述的对象及要求。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2.理概念,明作用。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流程图中的关键信息包括方框中的词语、带箭头的横线、横线上的词语等,它们在流程图中具有不同的作用。方框中的词语属于关键概念,是流程图中的关键环节,表述时不能遗漏;带箭头的横线,展示事件发展的趋势或动作行为的走向;横线上的词语,属于概念间发生关系的方式,起过渡和连贯作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977900"/>
            <a:ext cx="118522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3.理层次,明顺序。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观察流程图,理清层次关系,分析各环节或概念在整个事件或过程中的地位和作用,分析它们之间是否属于因果、条件、承接、从属等关系,据此来选择过渡词语或关联词语进行连缀。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4.畅表达,信息全。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通过对流程图的分析,将流程图的信息按照题目要求,并且根据其发展的趋势或走向选择准确的词语进行表述,注意不要遗漏关键词语或环节,不要出现语意不明、结构混乱等错误,并注意字数限制。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584835"/>
            <a:ext cx="118071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下面是南昌新东方学校位置示意图,请用简明的文字加以解说。要求:内容完整,表述准确,语言连贯,不超过60个字。</a:t>
            </a:r>
          </a:p>
        </p:txBody>
      </p:sp>
      <p:pic>
        <p:nvPicPr>
          <p:cNvPr id="74" name="19-14-14.jpg" descr="id:214748464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865" y="1968500"/>
            <a:ext cx="3811905" cy="33242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1785" y="5977255"/>
            <a:ext cx="11569065" cy="24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11150" y="6518910"/>
            <a:ext cx="11569065" cy="24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040" y="626745"/>
            <a:ext cx="11807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题考查考生的图文转换能力。由题干可知,本题所给材料为“位置示意图”,这就要求考生使用好方位词,说清具体的位置,明确主体建筑与其他建筑在方位上的关系。从整体上来看,主体建筑是南昌新东方学校,可以先说出它所处的位置。从图上来看,南昌新东方学校位于象山北路东侧,在中山路和建德观街之间。另外,观察参照物,如“南昌市第一医院”“南昌市工人文化宫”“八一广场”。准确运用方位词,如南昌新东方学校在南昌市第一医院东面,其西北角和东南角分别斜对着南昌市工人文化宫和八一广场。表述的时候要条理清楚,最好按空间顺序介绍。考生可以积累一些表方位的词语,如傍、依、靠、倚、近、望、接、邻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1604645"/>
            <a:ext cx="118071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南昌新东方学校位于象山北路东侧,中山路和建德观街之间,与南昌市第一医院隔一条马路,西北角和东南角分别斜对着南昌市工人文化宫和八一广场。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605155"/>
            <a:ext cx="118071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方法点拨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解答方位图的4个注意要点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1.先说出主体建筑所处的位置。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2.看清楚参照物。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3.用准方位词。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如之前、之后、之间、之内;上边、下边、前边、后边、左边、右边;东面、西面、南面、北面、外面、里面;等等。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4.条理清楚。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一般按照空间顺序对主体建筑所处位置进行说明,如上下左右、前后内外等。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4635" y="294640"/>
            <a:ext cx="10438130" cy="478155"/>
          </a:xfrm>
        </p:spPr>
        <p:txBody>
          <a:bodyPr wrap="square"/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图表类图文转换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4635" y="2090420"/>
            <a:ext cx="116166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图表类图文转换所选取的背景材料往往是时政热点或社会热点,要求考生根据图表中的内容分析有关材料,辨别或挖掘某些隐性信息,或对材料进行综合性评价。注重考查考生的分析、理解、综合、演绎及文字转化能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571500"/>
            <a:ext cx="118071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[2020江苏,4,3分]对下面“中国互联网发展阶段简表”的理解,不正确的一项是	(　　)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307657" y="2141855"/>
          <a:ext cx="11397615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8685"/>
                <a:gridCol w="2967990"/>
                <a:gridCol w="2745105"/>
                <a:gridCol w="3505835"/>
              </a:tblGrid>
              <a:tr h="59372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时间节点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1994—2008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2008—2016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2016—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技术特性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PC互联网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移动互联网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智能物联网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联结主体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电脑互联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人与人互联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物与物互联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代表性应用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门户(邮件、搜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索、新闻)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博客、微博、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微信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云、短视频、VR、AI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普及率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0—20%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20%—50%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50%—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中外比较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追随阶段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部分自主阶段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部分引领阶段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6885" y="2929890"/>
            <a:ext cx="1123886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专题十一　图文转换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86380" y="1621155"/>
            <a:ext cx="6619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【高考帮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语文】第三部分  语言文字应用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715010"/>
            <a:ext cx="118071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A.自1994年融入国际互联网大家庭以来,中国网民数量不断增加,互联网普及率现在已经超过50%。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B.中国互联网经历了电脑互联、移动互联后,当下已进入智能物联网时代,其联结主体是物与人互联。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C.伴随着技术的不断进步,中国互联网的应用形式日趋丰富,目前的代表性应用有云、短视频、VR、AI等。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D.中国互联网从模仿与追随起步,通过多年努力,如今已在一些领域实现自主创新,甚至有所超越。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715010"/>
            <a:ext cx="118071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本题考查考生图文转换的能力。解答此类题目,首先要明确图的类型,本题是表格;然后明确题干要求,本题要求选出对表格理解不正确的一项;最后仔细阅读表格,根据选项一一对照分析,得出答案。根据简表中的信息可知,智能物联网时代,中国互联网的联结主体是“物与物互联”,B项中的“物与人互联”说法错误。</a:t>
            </a: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65" y="151765"/>
            <a:ext cx="1211834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方法点拨      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巧解图表类图文转换题的4个关键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1.把握题干要求。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题干的具体要求是解题的方向,根据题干要求进行回答,才能做到有的放矢。如【典例3】要求选出对表格理解不正确的一项。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2.注意图表中的文字。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图表中的文字往往指明说明的对象,有时起到提示作用。因此要注意图表中表头、标题以及表注等部分。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3.仔细分析数据。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(1)观察数据的整体变化趋势是上升、下降,还是持平、波动。(2)注意数据的最大值和最小值,分析其体现的意义。(3)还要注意观察这几组数据的差值及变化规律。(4)关注关键节点,尤其是曲线图的交叉点。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4.认真比对选项。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通过正确分析图表中所列内容的相互联系,从中找出规律,分析有关材料的内在联系,然后和选项一一比对,找出与图表内容不相符的一项。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4635" y="294640"/>
            <a:ext cx="10438130" cy="478155"/>
          </a:xfrm>
        </p:spPr>
        <p:txBody>
          <a:bodyPr wrap="square"/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  徽标类图文转换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285" y="772795"/>
            <a:ext cx="118662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典例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下面是益阳医学高等专科学校校徽的图形(图中阴影部分为蓝色),请写出除汉字与字母外的构图要素的特点,并说明图形寓意,要求:语言简明,句子通顺,不超过200个字。</a:t>
            </a:r>
          </a:p>
        </p:txBody>
      </p:sp>
      <p:pic>
        <p:nvPicPr>
          <p:cNvPr id="88" name="19-14-13.jpg" descr="id:214748475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755" y="2216785"/>
            <a:ext cx="2648585" cy="26511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47040" y="5735955"/>
            <a:ext cx="11509375" cy="24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47040" y="6328410"/>
            <a:ext cx="11509375" cy="241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151765"/>
            <a:ext cx="1189164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本题考查考生图文转换的能力。本题有两点要求,一是写出除汉字与字母外的构图要素的特点,二是说明图形寓意。解答第一个问题,需要考生观察校徽,把握校徽的组成部分。从图上来看,除了汉字与字母以外,图形的中间部分既像一只展翅高飞的白鹤,又像一艘扬帆远航的帆船,而这一部分由“益阳”两个字的首字母“YY”变形而成,白鹤采用的是白色,白鹤外面是蓝色。考生把这些内容按照一定的顺序进行描述即可。解答第二个问题,要根据图的形状、校徽的特性等来分析,如说像展翅高飞的白鹤,则寓意益阳医学高等专科学校的学生会像白鹤一样从这里起飞;若说像扬帆起航的帆船,则寓意学校的发展会像风帆一样勇往直前;白色代表医生职业的神圣,而蓝色则象征冷静、安定,寓意医生的仁爱之心和博大的胸襟。考生围绕这些方面答题即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1548130"/>
            <a:ext cx="118916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构图要素的特点:校徽以“益阳”两个字的首字母“YY”为基本元素,通过变形构成了中心部分,整体图形像一只展翅高飞的白鹤,也像一艘扬帆远航的帆船。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寓意:白鹤,寓意学子从这里开始起飞;帆船,寓意学校发展建设像帆船一样击水搏浪、勇往直前。以蓝色为主色调,象征安定、镇静、医者仁心的永恒与博大的胸怀;白色为辅色调,象征医生职业的神圣和救死扶伤精神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332105"/>
            <a:ext cx="118916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典例6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2019年8月31日至9月15日,国际篮联篮球世界杯在中国8个城市举办。下图是2019年国际篮联篮球世界杯会徽,请写出除英文字母和数字之外的构图要素的特点及其寓意。要求:语言简明,句子通顺,不超过100个字。</a:t>
            </a:r>
          </a:p>
        </p:txBody>
      </p:sp>
      <p:pic>
        <p:nvPicPr>
          <p:cNvPr id="92" name="篮球世界杯会徽.jpg" descr="id:214748478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420" y="2270760"/>
            <a:ext cx="1924050" cy="29432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29895" y="5760085"/>
            <a:ext cx="1128331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29895" y="6506845"/>
            <a:ext cx="1128331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890905"/>
            <a:ext cx="118916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解答此题时,考生应先关注徽标的名称,然后根据名称找到徽标中对应的变形的事物、文字等,最后分析这些事物、文字等对应的意义。该题中的徽标名称是“2019年国际篮联篮球世界杯会徽”,观察可知,这个徽标从外形上看像一个篮球,也像一个京剧脸谱;从细节上看,中间的圆点可以看成是一个篮球,两边的“S”像两条龙,结合圆点可以认为整个徽标是“双龙戏珠”。至于寓意,可以从“国际篮联篮球世界杯”出发,分析其与“京剧脸谱”“双龙戏珠”的关系,即体育与文化之间的关系。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1534795"/>
            <a:ext cx="118916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构图要素的特点:京剧脸谱化的篮球外形,内藏“双龙戏珠”图案。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寓意:京剧脸谱化的篮球象征篮球运动与中华传统文化相结合,体现篮球是美与力量相统一的运动;“双龙戏珠”如两支球队争夺奖杯,彰显体育的竞技精神。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474980"/>
            <a:ext cx="118916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徽标类图文转换题解题要领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第一步,仔细审题。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有时题干会给出徽标的背景、机构、名称、年份等,了解这些内容有助于理解徽标的构图要素和寓意。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第二步,观察构图。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先宏观把握徽标的外形特点(整体像什么),再找出徽标的构图要素,主要是观察图中有哪些线条、文字(变形)、图形及其颜色、大小、位置等,确保不遗漏重要内容或疏漏一些创意之处。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第三步,分析要素。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从文字、数字、地点、时间、人物等多角度阐释徽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19393" y="1028065"/>
          <a:ext cx="11703050" cy="5607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5820"/>
                <a:gridCol w="3415665"/>
                <a:gridCol w="3265170"/>
                <a:gridCol w="2560955"/>
                <a:gridCol w="1615440"/>
              </a:tblGrid>
              <a:tr h="454025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核心考点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考向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考题取样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题型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533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统一命题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自主命题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04900">
                <a:tc row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图文转换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流程图、框架图、示意图类图文转换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2018全国卷Ⅰ(Ⅲ),21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2016全国卷Ⅰ,17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2019浙江,6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01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图表类图文转换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2020江苏,4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2019天津,21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单选题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徽标类图文转换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近五年高考未考查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漫画类图文转换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2018天津,20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图片类图文转换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50800" marR="5080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2020浙江,6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2017天津,20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1321435"/>
            <a:ext cx="118916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标表达的内容,注意解读徽标中每个构图要素所蕴含的具体意义。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第四步,展开联想。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注意由表及里分析徽标的内涵和寓意,将徽标的要素跟现实中的组织、行业、机构的活动、会议等联系起来,并做出合理联想。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第五步,合理表述。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根据题目要求,采用规范的说明语言。组织答案要有整体意识,留意方位,按照顺序,先总后分,先主后次。说明寓意,注意由表及里,要在不超过字数的前提下力求全面。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4635" y="294640"/>
            <a:ext cx="10438130" cy="478155"/>
          </a:xfrm>
        </p:spPr>
        <p:txBody>
          <a:bodyPr wrap="square"/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漫画类图文转换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3830" y="1656080"/>
            <a:ext cx="1186561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高考试题中的漫画多取材于社会现实和热点问题,具有强烈的时代感和现实性。漫画类图文转换题的命题形式一般有描述画面、概括主题或寓意、拟写标题等。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151765"/>
            <a:ext cx="118916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典例7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[2018天津,20,6分]阅读下面的漫画,按要求作答。</a:t>
            </a:r>
          </a:p>
        </p:txBody>
      </p:sp>
      <p:pic>
        <p:nvPicPr>
          <p:cNvPr id="99" name="2018天津1.jpg" descr="id:2147484832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0" y="889000"/>
            <a:ext cx="2583180" cy="270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130" y="3863340"/>
            <a:ext cx="118903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鲁迅提过,“要极省俭的画出一个人的特点,最好是画他的眼睛”,丰子恺的漫画《村学校的音乐课》却没有画人的眼睛。你觉得二者矛盾吗?请结合画面说明理由。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38455" y="5671185"/>
            <a:ext cx="116973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38455" y="6275070"/>
            <a:ext cx="116973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619760"/>
            <a:ext cx="118916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本题考查考生图文转换及语言表达准确、连贯、简明的能力。解答本题,考生需要理解鲁迅的话的含意和丰子恺的漫画的内容。鲁迅认为“要极省俭的画出一个人的特点,最好是画他的眼睛”,是因为眼睛是心灵的窗户,画人物的眼睛能集中表现人物的性格、心理等特征。但“画他的眼睛”的前提是要能够展现出人物的特点。丰子恺的漫画《村学校的音乐课》展示的是与“音乐”有关的人物群像,并不需要具体表现出每个人的形象特点。而且丰子恺特意勾勒出了学生们张得圆圆的嘴巴,相比画眼睛,这更能凸显乡村学生在音乐课上的参与热情。作答时首先要明确观点,再结合漫画内容具体分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658495"/>
            <a:ext cx="118916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不矛盾。鲁迅先生强调画眼睛,是因为画眼睛能集中表现人物的特征。而丰子恺先生的《村学校的音乐课》不画眼睛,只画嘴巴,是为了凸显学生在音乐课上的参与热情。画中孩子们张得圆圆的嘴巴,已经展现出了他们积极参与歌唱、沉醉于音乐魅力的状态,极为生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151765"/>
            <a:ext cx="1189164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如何解答漫画类图文转换题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1.描述画面内容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描述画面,就是用描述性的语言介绍画面的内容。在描述时要注意以下几点: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(1)仔细观察画面。包括漫画的构图,画面上的背景与人物,人物的服饰、动作、表情、语言,标题及其他文字信息等。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(2)抓住特征描述。抓住最能反映画面寓意的特征详细描述,才能清楚地表现漫画的内容。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(3)客观描述画面。画面上有什么说什么,不可主观想象一些画面中不存在的事物。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474980"/>
            <a:ext cx="118916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注意说明顺序。漫画说明整体上采用“总—分—总”结构,即首先点明介绍的对象,然后依次介绍画面内容;描述要有条理性,可以从上到下,也可以从左到右;介绍人物时,可按“穿着—动作—神态”的顺序进行说明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(5)语言简明准确。要用简明的语言准确地揭示画面中人与人、人与物、物与物的关系。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2.揭示漫画寓意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揭示寓意,就是用概括性的语言揭示漫画主题,指出漫画的弦外之音,概括漫画给人的思考和警示。在概括时要注意以下几点: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(1)认真细致地观察和分析画面内容,找出其讽刺或颂扬的对象或行为(有标</a:t>
            </a:r>
            <a:endParaRPr 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645795"/>
            <a:ext cx="118916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题的,一般多是标题)。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(2)挖掘隐含信息,进一步提炼概括画面所揭示的主题。通常要采取联想的方法,由物及人,彰显意义。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(3)表达简洁明了,寓意囊括所有画面,应从人或社会的角度进行思考。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(4)用词讲究,一般可选用“反映”“讽刺”“揭露”“批评”等词语。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3.拟写漫画标题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标题有揭示漫画寓意或揭示讽刺对象的作用。因此,拟写标题时,首先要弄清漫画讽刺或颂扬的主体和漫画的主题,然后再围绕主体或主题拟写标题,一般可采用中心事件描述法、引用画中人物语言法、比喻法等来拟写标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54635" y="294640"/>
            <a:ext cx="10438130" cy="478155"/>
          </a:xfrm>
        </p:spPr>
        <p:txBody>
          <a:bodyPr wrap="square"/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图片类图文转换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3830" y="1978025"/>
            <a:ext cx="118656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类图文转换题所选图片的形式主要包括绘画、摄影、剪纸等艺术性很强的作品。在对这些作品进行图文转换时,要凸显艺术的形象性,语言要鲜明、生动。此外,常见的图片类图文转换题选用的材料还包括方位图、公益广告图等,因此,要根据不同的图片选择准确的语言进行表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395605"/>
            <a:ext cx="118916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典例8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[2020浙江,6,6分]阅读下面宣传抗疫防疫的图片,根据要求完成题目。</a:t>
            </a:r>
          </a:p>
        </p:txBody>
      </p:sp>
      <p:pic>
        <p:nvPicPr>
          <p:cNvPr id="106" name="2020gkZJyuwen-6t-1.jpg" descr="id:214748488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1132840"/>
            <a:ext cx="2005965" cy="2900680"/>
          </a:xfrm>
          <a:prstGeom prst="rect">
            <a:avLst/>
          </a:prstGeom>
        </p:spPr>
      </p:pic>
      <p:pic>
        <p:nvPicPr>
          <p:cNvPr id="107" name="2020gkZJyuwen-6t-2.jpg" descr="id:214748488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625" y="1132840"/>
            <a:ext cx="2048510" cy="2962275"/>
          </a:xfrm>
          <a:prstGeom prst="rect">
            <a:avLst/>
          </a:prstGeom>
        </p:spPr>
      </p:pic>
      <p:pic>
        <p:nvPicPr>
          <p:cNvPr id="108" name="2020gkZJyuwen-6t-3.jpg" descr="id:2147484895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4135" y="1140460"/>
            <a:ext cx="2042795" cy="29546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45895" y="4173220"/>
            <a:ext cx="917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85355" y="4173220"/>
            <a:ext cx="917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6410" y="4996815"/>
            <a:ext cx="114376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                                                                                                                          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(摘编自《文汇报》)</a:t>
            </a:r>
          </a:p>
          <a:p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61112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9067" y="1026160"/>
          <a:ext cx="11910060" cy="5521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1235"/>
                <a:gridCol w="10918825"/>
              </a:tblGrid>
              <a:tr h="33274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命题分析预测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1.考查题型稳中有变。图文转换类的题目一般以简答题的形式进行考查,有时也有单选题,如2020年江苏卷第4题。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2.多考点综合。图文转换类题可以综合考查考生语言表达准确、鲜明、生动、简明、连贯等能力。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3.选材体现时代特色。图文转换类题所选材料多是与社会现实密切联系的流程图、调查图表、徽标等,紧跟时代脚步。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0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聚焦学科素养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语言建构与运用,思维发展与提升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备考要求:①考生要准确把握题目中图表的类型,理解题干表达的内容,按照题干要求,用准确、连贯、简明的语言对图表中的内容进行说明。②考生要能够辨别或挖掘材料信息,对材料进行推断或综合评价。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645795"/>
            <a:ext cx="118916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(1)为图1或图2拟标题。不得照抄图片中的原文,不超过10个字。(2分)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选择图(　　) ,标题: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(2)分别简要评价图1、图2的创意。(4分)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图1: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                                                                                                (2分)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图2: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                                                                                                (2分) </a:t>
            </a:r>
          </a:p>
        </p:txBody>
      </p:sp>
      <p:sp>
        <p:nvSpPr>
          <p:cNvPr id="3" name="矩形 2"/>
          <p:cNvSpPr/>
          <p:nvPr/>
        </p:nvSpPr>
        <p:spPr>
          <a:xfrm>
            <a:off x="3348990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9690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1825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9035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5610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8380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8760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2960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57795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54060" y="1537970"/>
            <a:ext cx="429260" cy="441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025525" y="3124200"/>
            <a:ext cx="10555605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24890" y="4491990"/>
            <a:ext cx="10555605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43535" y="3863340"/>
            <a:ext cx="10734040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43535" y="5111115"/>
            <a:ext cx="10734040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615" y="228600"/>
            <a:ext cx="1189164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本题考查考生图文转换和语言表达简明、连贯、准确的能力。第(1)题要求为图片拟标题,作答时不仅需要联系题干所提供的主题“宣传抗疫防疫”,还需要联系图片的具体内容,从中发掘主要信息。图1由多个小心形组成的大心形、船头外形的口罩和“万众一心”“同舟共济”的文字构成,可以拟写标题“凝聚力量,抗击疫情”等;图2为两幅传统门神年画,但是画面中人物的名字换成了“霍去病”“辛弃疾”,体现了抗击疫情的新含意,可以拟写标题“新门神”。第(2)题要求评价图片的创意,图1中小心形组成的大心形、船头外形的口罩和“万众一心”“同舟共济”的文字相互配合,简洁有力地表达了抗疫防疫的主题;图2将传统的门神的名字换为“霍去病”“辛弃疾”,不但翻新了传统,还巧妙贴切地表达了人们去病、弃疾的愿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1016000"/>
            <a:ext cx="118916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(1)示例　图1　凝聚力量,抗击疫情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图2　新门神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(2)图1:由多个小心形组成大心形,戴着外形像船头的口罩,用“万众一心”“同舟共济”点明主题。简洁凝练,号召有力。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图2:借用传统民俗的门神年画,名字替换为“霍去病”“辛弃疾”,表达人们去病、弃疾的愿望。翻新传统,巧妙贴切。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645795"/>
            <a:ext cx="118916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解答图片类图文转换题的两个关键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1.激发感官,转换画面。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步,要细致观察画面的整体内容,包括文字、图形等,搜索并提取有效信息,看图画表现了什么样的主题。第二步,要仔细观察画面的背景和人物,看画面的背景反映了什么,背景和人物有什么联系。第三步,要观察画面中的细节,如人物的表情和动作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2.合理想象,丰富画面。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无论是单幅图还是多幅图,画面上的内容总是有限的。观看图画要充分发挥自己的想象力,丰富画面内容有助于揭示画面蕴含的主题精神。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935355" y="1299663"/>
            <a:ext cx="9624695" cy="3606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935355" y="2233113"/>
            <a:ext cx="9624695" cy="36004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图文转换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12105" y="1035685"/>
            <a:ext cx="6268085" cy="472186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图文转换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92557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　图文转换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0185" y="2091055"/>
            <a:ext cx="118427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程图类图文转换题,需要考生根据流程图中标示的事物的方位、箭头的方向或标示的动词,弄清图中事物之间的关系,某项工作或活动的程序等。此类题型曾多次考查,如2016年全国卷的三套试卷,2018年全国卷Ⅲ,都以构思框架图的形式考查图文转换,2018年全国卷Ⅰ以流程图的形式考查图文转换。</a:t>
            </a:r>
          </a:p>
        </p:txBody>
      </p:sp>
      <p:sp>
        <p:nvSpPr>
          <p:cNvPr id="3" name="标题 2"/>
          <p:cNvSpPr>
            <a:spLocks noGrp="1"/>
          </p:cNvSpPr>
          <p:nvPr/>
        </p:nvSpPr>
        <p:spPr>
          <a:xfrm>
            <a:off x="210126" y="944731"/>
            <a:ext cx="8635947" cy="47815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35" kern="1200">
                <a:solidFill>
                  <a:schemeClr val="tx1"/>
                </a:solidFill>
                <a:latin typeface="+mn-lt"/>
                <a:ea typeface="+mn-ea"/>
                <a:cs typeface="+mj-cs"/>
              </a:defRPr>
            </a:lvl1pPr>
          </a:lstStyle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考向1    流程图、框架图、示意图类图文转换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68300"/>
            <a:ext cx="118071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典例1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[2018全国卷Ⅰ,21,6分]下面是某校为教师编写个人专业发展规划而提供的流程图,请把这个图转写成一段文字介绍,要求内容完整,表述准确,语言连贯,不超过90个字。</a:t>
            </a:r>
          </a:p>
        </p:txBody>
      </p:sp>
      <p:pic>
        <p:nvPicPr>
          <p:cNvPr id="64" name="图STCT-1.eps" descr="id:214748457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4820" y="1901825"/>
            <a:ext cx="2928620" cy="34182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46075" y="6212840"/>
            <a:ext cx="116052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46075" y="6697345"/>
            <a:ext cx="116052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643890"/>
            <a:ext cx="1185227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本题考查考生图文转换及语言表达准确、连贯、简明的能力。本题提供的是流程图,解答本题,考生应认真观察此图,明确各层级的关系,根据箭头指向,按照从上到下的顺序编写教师个人专业发展规划。首先进行环境分析和自我分析,然后在此基础上进行个人定位并设置发展目标,接着制订达成目标的操作策略,最后进行评估和信息反馈,结束后,需要再进一步修订。只要依照顺序表述清楚即可,注意字数要求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编写教师个人专业发展规划首先要进行环境分析和自我分析,在此基础上进行个人定位并设置发展目标,然后制订达成目标的操作策略,最后展开评估与信息反馈,再据此作进一步修订。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3785c1f-9f81-4038-a51c-2c9fea6a1eaa}"/>
  <p:tag name="TABLE_ENDDRAG_ORIGIN_RECT" val="921*441"/>
  <p:tag name="TABLE_ENDDRAG_RECT" val="17*80*921*4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bde4a49-2e4e-463c-ba42-bba8c17c02b5}"/>
  <p:tag name="TABLE_ENDDRAG_ORIGIN_RECT" val="937*432"/>
  <p:tag name="TABLE_ENDDRAG_RECT" val="12*80*937*4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0c7fa69-6677-45cb-ab84-fc5f7cba4a4e}"/>
  <p:tag name="TABLE_ENDDRAG_ORIGIN_RECT" val="897*280"/>
  <p:tag name="TABLE_ENDDRAG_RECT" val="28*166*897*28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3075</Words>
  <Application>WPS 演示</Application>
  <PresentationFormat>自定义</PresentationFormat>
  <Paragraphs>176</Paragraphs>
  <Slides>43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主题​​</vt:lpstr>
      <vt:lpstr>幻灯片 1</vt:lpstr>
      <vt:lpstr>专题十一　图文转换</vt:lpstr>
      <vt:lpstr>  考情解读</vt:lpstr>
      <vt:lpstr>  考情解读 </vt:lpstr>
      <vt:lpstr>幻灯片 5</vt:lpstr>
      <vt:lpstr>幻灯片 6</vt:lpstr>
      <vt:lpstr>  考点　图文转换　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考向2    图表类图文转换</vt:lpstr>
      <vt:lpstr>幻灯片 19</vt:lpstr>
      <vt:lpstr>幻灯片 20</vt:lpstr>
      <vt:lpstr>幻灯片 21</vt:lpstr>
      <vt:lpstr>幻灯片 22</vt:lpstr>
      <vt:lpstr>考向3   徽标类图文转换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考向4   漫画类图文转换</vt:lpstr>
      <vt:lpstr>幻灯片 32</vt:lpstr>
      <vt:lpstr>幻灯片 33</vt:lpstr>
      <vt:lpstr>幻灯片 34</vt:lpstr>
      <vt:lpstr>幻灯片 35</vt:lpstr>
      <vt:lpstr>幻灯片 36</vt:lpstr>
      <vt:lpstr>幻灯片 37</vt:lpstr>
      <vt:lpstr>考向5   图片类图文转换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82</cp:revision>
  <dcterms:created xsi:type="dcterms:W3CDTF">2021-01-08T01:23:00Z</dcterms:created>
  <dcterms:modified xsi:type="dcterms:W3CDTF">2021-09-23T03:15:22Z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