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59" r:id="rId7"/>
    <p:sldId id="269" r:id="rId8"/>
    <p:sldId id="277" r:id="rId9"/>
    <p:sldId id="278" r:id="rId10"/>
    <p:sldId id="279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64" r:id="rId20"/>
    <p:sldId id="266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2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　名句积累与运用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011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此类题的主要失分点为张冠李戴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写错句子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或丟字、多字、写错别字。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不要写为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充炭直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不要写为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充碳值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断肠人在天涯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月有阴晴圆缺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却话巴山夜雨时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人生自古谁无死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无丝竹之乱耳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系向牛头充炭直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641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二、理解性默写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理解性默写也叫提示性默写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命题者通常会在题干中给出一些提示信息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如给出应填古诗文名句的作者、篇名、描写对象、叙写内容、思想情感、修辞手法、诗句的字数及格律特点等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然后要求学生填出对应的语句。理解性默写考查的不仅是记忆能力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还涵盖了理解能力和联想能力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是对平时阅读背诵能力的巧妙检测。解答时要注意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首先要仔细审题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将题目要求中的提示信息挖掘出来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再根据这些提示信息展开联想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写出对应的语句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切忌多写、少写、串答等。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3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360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请补写出句中的空缺部分。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《雁门太守行》中渲染了敌军兵临城下的紧张气氛和危急形势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写出了守城将士威武雄壮的句子是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审读题干可知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所填句子为《雁门太守行》中连续的两句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第一句渲染了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紧张气氛和危急形势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第二句表现守城将士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威武雄壮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黑云压城城欲摧　甲光向日金鳞开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5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202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三、归类性默写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归类性默写主要包括两种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一种是写出含有某个字的诗文名句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默写的语句必须包含题干中要求的字才行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另一种是写出与某个题材相关的诗文名句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写出歌颂梅花的诗句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写出游子思乡主题的诗句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这类题目就不一定要出现题干中的某个字词。为提高答题的准确率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平时复习时可按季节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春、夏、秋、冬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、景物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鸟、鱼、花、树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、题材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送别诗、爱国诗、思乡诗、边塞诗、山水田园诗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等分类识记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在交叉积累的过程中加深记忆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加深理解。解答时按避生就熟、弃难择易原则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先写记忆最准确的课内诗文名句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再写课外所积累的诗文名句。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4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328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写出两句关于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的诗句。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连续的两句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思维是发散灵动的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丰富多元的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可以是课内的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也可以是课外的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只要符合题意即可。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接受并负起责任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从学过的诗词中提取出与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接受并负起责任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相关的诗句即可。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安得广厦千万间　大庇天下寒士俱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欢颜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僵卧孤村不自哀　尚思为国戍轮台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假如我是一只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　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也应该用嘶哑的喉咙歌唱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94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0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四、运用性默写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此类题型常先叙说社会上的某种现象或某件事情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这种现象或事情说明的某个道理或引发的某种思考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通常能与古诗文中的某句或某几句话中表达的意思联系起来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然后要求学生填出符合要求的语句。解答此类题一定要耐心阅读题目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理解语境所要表达的意思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做到瞻前顾后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缜密思考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相通点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筛选出相应语句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切不可凭直觉妄填。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8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062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温州籍作家林斤澜一生坎坷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但始终坚持文学创作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留下了丰厚的作品。现在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虽然他已离世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林斤澜短篇小说奖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的设立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仍给后人以文学精神的激励和滋养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这正如清代诗人龚自珍所说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注意题目中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林斤澜短篇小说奖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的设立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仍给后人以文学精神的激励和滋养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寻找相应的诗句。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落红不是无情物　化作春泥更护花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70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306172"/>
            <a:ext cx="10807700" cy="5973336"/>
            <a:chOff x="692150" y="306172"/>
            <a:chExt cx="10807700" cy="5973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306172"/>
              <a:ext cx="10807700" cy="593854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6219502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397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285312"/>
            <a:ext cx="10807700" cy="6115564"/>
            <a:chOff x="692150" y="420395"/>
            <a:chExt cx="10807700" cy="61155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440007"/>
              <a:ext cx="10807700" cy="269907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150" y="3028297"/>
              <a:ext cx="10807700" cy="350766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5598" y="420395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993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73117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名句积累。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〔李白《行路难》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在课内外的探究活动中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我们常常有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站得高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看得远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的感慨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请你用学过的两句古诗来表达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65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直挂云帆济苍海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只缘身在最高层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题目包含了古诗文默写的两种题型。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记忆式默写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在识记的基础上要特别注意正确书写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错解把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延展式默写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要重视课内外知识储备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错解把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。苏轼《题西林壁》中有诗句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只缘身在此山中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直挂云帆济沧海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自缘身在最高层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会当凌绝顶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一览众山小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欲穷千里目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更上一层楼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07143"/>
              </p:ext>
            </p:extLst>
          </p:nvPr>
        </p:nvGraphicFramePr>
        <p:xfrm>
          <a:off x="692150" y="1338437"/>
          <a:ext cx="10807700" cy="44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3826154" imgH="1570128" progId="Word.Document.12">
                  <p:embed/>
                </p:oleObj>
              </mc:Choice>
              <mc:Fallback>
                <p:oleObj name="文档" r:id="rId3" imgW="3826154" imgH="1570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38437"/>
                        <a:ext cx="10807700" cy="44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038749"/>
              </p:ext>
            </p:extLst>
          </p:nvPr>
        </p:nvGraphicFramePr>
        <p:xfrm>
          <a:off x="692150" y="789249"/>
          <a:ext cx="10807700" cy="5533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26154" imgH="1958976" progId="Word.Document.12">
                  <p:embed/>
                </p:oleObj>
              </mc:Choice>
              <mc:Fallback>
                <p:oleObj name="文档" r:id="rId3" imgW="3826154" imgH="19589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89249"/>
                        <a:ext cx="10807700" cy="5533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708068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一、直接默写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直接默写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即根据原文写上句或下句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有时默写整首诗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。针对该考点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熟记原文是前提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理解句意是提升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因为只有熟记原文才能避免张冠李戴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只有理解句意才不会写错别字。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89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请将下面的古诗文语句补充完整。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马致远《天净沙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秋思》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人有悲欢离合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此事古难全。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〔苏轼《水调歌头》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何当共剪西窗烛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李商隐《夜雨寄北》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4710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留取丹心照汗青。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文天祥《过零丁洋》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无案牍之劳形。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刘禹锡《陋室铭》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半匹红纱一丈绫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白居易《卖炭翁》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285</TotalTime>
  <Words>752</Words>
  <Application>Microsoft Office PowerPoint</Application>
  <PresentationFormat>宽屏</PresentationFormat>
  <Paragraphs>60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35</cp:revision>
  <dcterms:created xsi:type="dcterms:W3CDTF">2020-12-05T02:41:23Z</dcterms:created>
  <dcterms:modified xsi:type="dcterms:W3CDTF">2021-01-14T08:35:07Z</dcterms:modified>
</cp:coreProperties>
</file>