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8" r:id="rId3"/>
    <p:sldId id="261" r:id="rId4"/>
    <p:sldId id="266" r:id="rId5"/>
    <p:sldId id="278" r:id="rId6"/>
    <p:sldId id="260" r:id="rId7"/>
    <p:sldId id="265" r:id="rId8"/>
    <p:sldId id="281" r:id="rId9"/>
    <p:sldId id="772" r:id="rId10"/>
    <p:sldId id="283" r:id="rId11"/>
    <p:sldId id="739" r:id="rId12"/>
    <p:sldId id="428" r:id="rId13"/>
    <p:sldId id="294" r:id="rId14"/>
    <p:sldId id="688" r:id="rId15"/>
    <p:sldId id="742" r:id="rId16"/>
    <p:sldId id="78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88"/>
        <p:guide pos="3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740501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643890"/>
            <a:ext cx="118522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本题考查考生正确使用标点符号的能力。解答此题,考生首先仔细阅读题干,明确考查对象,然后分析语境,接着调动自己对破折号作用的知识积累进行辨析,确定文中破折号的作用,分析选项中破折号的作用,最后进行比较,找出与文中破折号作用相同的一项。文段中破折号的作用是对破折号前的“升华”进行具体解释。A项,破折号的作用是引出对事情原因的解释;B项,破折号的作用是对“回报”进行具体解释;C项,破折号的作用是表示语意的转折;D项,破折号的作用是表示对上文的总结。故答案为B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151765"/>
            <a:ext cx="1185227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如何解答标点作用比较题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1.析语境,辨作用。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先根据题干明确考查对象,再结合语境对考查的标点符号的作用进行辨析。注意一定要把标点符号放到语境当中,因为标点的作用是动态的。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2.调储备,辨选项。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语境中的标点符号作用辨析准确之后,就需要调动知识储备,对各选项的标点符号作用进行辨析。调动知识储备的前提是要有储备,尤其是对破折号、引号、省略号等作用的积累。这就需要考生平时备考时把常见的标点符号的作用识记清楚准确。</a:t>
            </a:r>
            <a:endParaRPr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3.作比较,定答案。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在辨析完语境和选项中标点的作用之后,进行比较,确定正确答案即可。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4635" y="294640"/>
            <a:ext cx="10438130" cy="478155"/>
          </a:xfrm>
        </p:spPr>
        <p:txBody>
          <a:bodyPr wrap="square"/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标点正误辨析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4635" y="2090420"/>
            <a:ext cx="116166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标点正误辨析,需要结合语境分析这个标点符号使用是否正确。常见的考查形式是给出选项,然后辨析选项中标点符号的使用是否正确。无论哪种考查形式,考生只有对标点符号的使用规则了解清楚,才能够在语境中辨析正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571500"/>
            <a:ext cx="11807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[2020浙江,3,2分]阅读下面的文字,完成题目。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屏幕中的剧情跌宕起伏,扣人心弦。屏幕上方一行又一行的字符络绎不绝,争先恐后。某些字符甚至悬浮于屏幕中央,仿佛不忍退场。【甲】</a:t>
            </a:r>
            <a:r>
              <a:rPr lang="zh-CN" alt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“弹幕”是这些字符获得的形象称谓——那些字符如同密集射击的炮弹在夜空展开了眼花缭乱的一幕。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弹幕通常是对屏幕中剧情的即时评论,短小精悍。【乙】</a:t>
            </a:r>
            <a:r>
              <a:rPr lang="zh-CN" alt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评论内容五花八门,崇拜、感叹、剧透、调侃、吐槽,也包含了“前方高能反应”“美爆了”“劝你善良”……等弹幕文化的常用语。</a:t>
            </a:r>
          </a:p>
          <a:p>
            <a:pPr fontAlgn="auto">
              <a:lnSpc>
                <a:spcPct val="150000"/>
              </a:lnSpc>
            </a:pPr>
            <a:endParaRPr lang="zh-CN" altLang="en-US" sz="2800" u="sng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715010"/>
            <a:ext cx="11807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【丙】</a:t>
            </a:r>
            <a:r>
              <a:rPr lang="zh-CN" alt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弹幕文化显示出既丰富又单调的双重特征:一方面群情踊跃,图文并茂;另一方面彼此重复,似曾相识。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不必否认弹幕文化的狂欢气氛,若干小创意甚至让人耳目一新。然而,也不必否认众声喧哗主要不是来自思想的真正激荡,而是来自互联网新型文化套餐的事先设计。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文段中画线的甲、乙、丙句,标点有误的一项是	(　　)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A.甲　　　　　B.乙　　　　　C.丙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715010"/>
            <a:ext cx="118071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本题考查考生正确使用标点符号的能力。解答这道题,首先应明确题干的要求,如本题“文段中画线的甲、乙、丙句,标点有误的一项是”;然后根据自己对常见标点符号用法的识记,浏览选项,加以对照分析,排除标点有错误的句子即可。乙句中,“等”表达的就是省略的意思,省略号不能和它连用,否则表意重复。</a:t>
            </a: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715010"/>
            <a:ext cx="118071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如何解答标点正误辨析题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1.析语境,辨标点。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解答标点正误辨析题,首先需要结合语境,对标点进行辨析。由于一个句子中的标点比较多,这就需要“火眼金睛”,对每个标点加以分析。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2.调储备,明正误。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考生需要调动知识储备,对标点符号进行分析,这样才能判断标点符号的使用是否正确。要特别注意一些容易出错的标点。当然,标点符号涉及的知识点比较多,考生平时备考要注意多总结整理。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3.再回首,作选择。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在辨析完标点的作用之后,确定选项即可。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6885" y="2929890"/>
            <a:ext cx="1123886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专题十二　正确使用标点符号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86380" y="1621155"/>
            <a:ext cx="6619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【高考帮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语文】第三部分  语言文字应用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43523" y="1028065"/>
          <a:ext cx="11678285" cy="5236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0975"/>
                <a:gridCol w="2801620"/>
                <a:gridCol w="3258185"/>
                <a:gridCol w="2555240"/>
                <a:gridCol w="1612265"/>
              </a:tblGrid>
              <a:tr h="50101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核心考点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考向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考题取样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题型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997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统一命题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自主命题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1836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正确使用标点符号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标点作用比较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2020全国卷Ⅰ,19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2019全国卷Ⅱ,18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2020山东,18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选择题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7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5400" marR="254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标点正误辨析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2020浙江,3 2019浙江,3 2018浙江,3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选择题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61112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9067" y="1026160"/>
          <a:ext cx="11910060" cy="52254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235"/>
                <a:gridCol w="10918825"/>
              </a:tblGrid>
              <a:tr h="33274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命题分析预测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1.以选择题的形式考查。①判断同一标点符号在不同语境中的作用是否相同,如2020年全国卷Ⅰ第19题;②判断标点符号使用是否正确,如2020年浙江卷第3题。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2.以语言表达题的形式考查。标点符号更多与语言表达简明、连贯、得体等考点结合在一起考查,重点考查破折号、引号、顿号、括号、问号等标点符号的综合运用。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0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聚焦学科素养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语言建构与运用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备考要求:①考生需要掌握一些常见标点符号的基本用法,能够辨析标点符号使用的正误。②考生还需要培养综合运用标点符号的能力。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935355" y="1299663"/>
            <a:ext cx="9624695" cy="3606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935355" y="2168978"/>
            <a:ext cx="9624695" cy="3600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正确使用标点符号　</a:t>
            </a:r>
          </a:p>
        </p:txBody>
      </p:sp>
      <p:sp>
        <p:nvSpPr>
          <p:cNvPr id="2" name="矩形 1">
            <a:hlinkClick r:id="" action="ppaction://noaction"/>
          </p:cNvPr>
          <p:cNvSpPr/>
          <p:nvPr/>
        </p:nvSpPr>
        <p:spPr>
          <a:xfrm>
            <a:off x="935355" y="3037658"/>
            <a:ext cx="9624695" cy="3606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积累帮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完善知识储备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12105" y="1035685"/>
            <a:ext cx="6268085" cy="472186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正确使用标点符号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213985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　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正确使用标点符号</a:t>
            </a:r>
            <a:r>
              <a:rPr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0185" y="1852930"/>
            <a:ext cx="118427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的标点符号的作用一般不同,相同的标点符号,在不同的语境中,作用也是不相同的。如同样是引号,它可以表直接引用,也可以表强调突出,还可以表特定称谓,或者是反语,表讽刺和否定等。因此,考生需要根据语境分析相同的标点符号的作用是否相同。如2019年全国卷Ⅱ第18题就考查了引号作用的比较,2020年全国卷Ⅰ第19题和2020年山东卷第18题均考查了破折号作用的比较。</a:t>
            </a:r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210126" y="944731"/>
            <a:ext cx="8635947" cy="47815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35" kern="1200">
                <a:solidFill>
                  <a:schemeClr val="tx1"/>
                </a:solidFill>
                <a:latin typeface="+mn-lt"/>
                <a:ea typeface="+mn-ea"/>
                <a:cs typeface="+mj-cs"/>
              </a:defRPr>
            </a:lvl1pPr>
          </a:lstStyle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考向1    标点作用比较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916305"/>
            <a:ext cx="118071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[2020全国卷Ⅰ,19,3分]阅读下面的文字,完成题目。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印章不再局限于用来昭示身份与权力,而是通过镌刻人名字号、斋馆名称、成语警句等来表达情趣志向。印章也就超越实用功能,成为文人表达自己审美追求的独特方式。中国印章艺术由此实现了一次完美的升华——演变为中国文化特有的篆刻艺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916305"/>
            <a:ext cx="118071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下列各句中的破折号,和文中破折号作用相同的一项是(　　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A.你现在没有资格跟我说话——矿上已经把你开除了。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B.醉心阅读使我得到了回报——我的作文常常得到老师的表扬。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C.我看你的性情好像没有大变——鲁贵像是个很不老实的人。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D.你永远那么青翠挺拔,风吹雨打,从不改色,刀砍火烧,永不低头——这正是英雄的井冈山人的革命精神。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3785c1f-9f81-4038-a51c-2c9fea6a1eaa}"/>
  <p:tag name="TABLE_ENDDRAG_ORIGIN_RECT" val="919*412"/>
  <p:tag name="TABLE_ENDDRAG_RECT" val="19*80*919*4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bde4a49-2e4e-463c-ba42-bba8c17c02b5}"/>
  <p:tag name="TABLE_ENDDRAG_ORIGIN_RECT" val="937*432"/>
  <p:tag name="TABLE_ENDDRAG_RECT" val="12*80*937*43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773</Words>
  <Application>WPS 演示</Application>
  <PresentationFormat>自定义</PresentationFormat>
  <Paragraphs>72</Paragraphs>
  <Slides>16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幻灯片 1</vt:lpstr>
      <vt:lpstr>专题十二　正确使用标点符号</vt:lpstr>
      <vt:lpstr>  考情解读</vt:lpstr>
      <vt:lpstr>  考情解读 </vt:lpstr>
      <vt:lpstr>幻灯片 5</vt:lpstr>
      <vt:lpstr>幻灯片 6</vt:lpstr>
      <vt:lpstr>  考点　正确使用标点符号　</vt:lpstr>
      <vt:lpstr>幻灯片 8</vt:lpstr>
      <vt:lpstr>幻灯片 9</vt:lpstr>
      <vt:lpstr>幻灯片 10</vt:lpstr>
      <vt:lpstr>幻灯片 11</vt:lpstr>
      <vt:lpstr>考向2    标点正误辨析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82</cp:revision>
  <dcterms:created xsi:type="dcterms:W3CDTF">2021-01-08T01:23:00Z</dcterms:created>
  <dcterms:modified xsi:type="dcterms:W3CDTF">2021-09-23T03:15:12Z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