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83" r:id="rId6"/>
    <p:sldId id="275" r:id="rId7"/>
    <p:sldId id="259" r:id="rId8"/>
    <p:sldId id="269" r:id="rId9"/>
    <p:sldId id="277" r:id="rId10"/>
    <p:sldId id="278" r:id="rId11"/>
    <p:sldId id="279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306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7" r:id="rId36"/>
    <p:sldId id="264" r:id="rId37"/>
    <p:sldId id="266" r:id="rId38"/>
    <p:sldId id="274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161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专题七　语言的连贯与口语交际</a:t>
            </a:r>
            <a:endParaRPr lang="zh-CN" altLang="en-US" sz="5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25579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四看事理是否相承。句子衔接是意思表达要符合客观事理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合乎思维规律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也就是说要合乎逻辑。否则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上下句在事理上就会出现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裂痕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衔接不上。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五看语意是否相连。语意的连贯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是指上下文在语意上关系密切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相互呼应。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针对这些特点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我们可以在把握句子整体意思的基础上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把握关键词、关键句来解答衔接题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如话题的统一、观点与材料的关系等。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0235"/>
            <a:ext cx="10807700" cy="63894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1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将下列句子连接成意义连贯的一段话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最恰当的一项是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真正把书读进去了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越读越有兴趣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自然就会慢慢了解书中的道理。</a:t>
            </a:r>
            <a:endParaRPr lang="zh-CN" altLang="zh-CN" sz="31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应该承认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好读书这个习惯的养成是很重要的。</a:t>
            </a:r>
            <a:endParaRPr lang="zh-CN" altLang="zh-CN" sz="31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因为不读书就不了解什么知识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不喜欢读也就不能用心去了解书中的道理。</a:t>
            </a:r>
            <a:endParaRPr lang="zh-CN" altLang="zh-CN" sz="31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如果根本不读书或者不喜欢读书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无论说什么求甚解或不求甚解都毫无意义了。</a:t>
            </a:r>
            <a:endParaRPr lang="zh-CN" altLang="zh-CN" sz="31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一定要好读书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这才有起码的发言权。</a:t>
            </a:r>
            <a:endParaRPr lang="zh-CN" altLang="zh-CN" sz="31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⑤②①④</a:t>
            </a:r>
            <a:r>
              <a:rPr lang="zh-CN" altLang="zh-CN" sz="31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④③①⑤</a:t>
            </a:r>
            <a:r>
              <a:rPr lang="zh-CN" altLang="zh-CN" sz="31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1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⑤①③②④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1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②④③⑤①</a:t>
            </a:r>
            <a:endParaRPr lang="zh-CN" altLang="zh-CN" sz="31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6398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这是一段议论文字。阅读议论文段应首先提取中心句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即论点。仔细审读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句属于论点。论点往往在文段的开头或结尾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与其他支撑句相联系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句放在开头更恰当。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句从反面论证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句强调论点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句分析议论。这样排序自然连贯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故应选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92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7218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依次填入下面语段横线处的语句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与上下文衔接最恰当的一项是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我们对理想的渴望是那么强烈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但是要付出那么多的辛劳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。我们常常离滴答声只有一寸之遥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却听不见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就因为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缺乏了一点心无旁骛的痴迷。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承受那么多追求的失落　缺乏了简单的一点专注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要承受那么多的失落　　缺乏了一点简单的专注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不能承受追求的失落　　缺乏了所有的失落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只要追求承受的失落　　缺乏了专注的愿望和信心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29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0749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解答此题要注意句式与上下文保持一致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要付出那么多的辛劳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可以得出第一处应填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要承受那么多的失落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缺乏了一点心无旁骛的痴迷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可以得出第二处应填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缺乏了一点简单的专注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5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5100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二、口语交际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对话类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解答此类题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考生要综合分析对方的身份、地位、年龄、职业的特点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文明、得体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地进行语言交流。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88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下面情境中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小晨表达得体的一项是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【情境】小晨和小鹏约好周末一同去科技馆参观。小晨去小鹏家找他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小鹏的奶奶开了门。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我要找一下小鹏。我和他去科技馆参观。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您是谁啊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小鹏在家吗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我找他有事。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您好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是奶奶吧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我是小晨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我和小鹏约好去科技馆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他在家吗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我想找小鹏去科技馆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你让他马上出来。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55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5491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小晨是小鹏的同学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小晨的对话对象是小鹏的奶奶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故小晨也应该称呼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以表示尊重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然后道明来意。四个选项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项符合要求。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6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68824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劝说类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解答此类题要注意以下两方面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要在准确了解事情前因后果的基础上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有的放矢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吐露心声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以理服人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以情动人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文明得体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要符合语体要求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劝说时要注意对象、场合、方式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语言尽量口语化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05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小明是班级足球队的一员。在为期一个月的校园足球文化节里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小明参加了不下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场比赛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慢慢地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妈妈不支持小明踢足球了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说他每天弄得脏兮兮的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像个野孩子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还影响了学习。假如你是小明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你要怎么说服妈妈支持你继续踢足球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答题时要细致审题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搞清楚妈妈反对小明踢足球的原因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二是踢球影响学习。答题时要根据妈妈的这两点顾虑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有针对性地说服妈妈。总之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这一类题目的共同要求是针对性强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表达清楚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语言得体。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踢足球能锻炼身体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培养坚强的意志与团队精神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有利于我的成长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身体好了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更有精神搞好学习。请您同意我继续踢足球吧。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23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437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建议类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提建议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称谓恰当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建议合理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理由充分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建议切实可行。称谓即称呼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提出的建议希望得到哪些人的响应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称呼就写哪些人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一般建议的内容要分条列出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建议不能凭空臆想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要考虑其是否可操作、易操作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要阐释建议的理由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理由尽可能做到充分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不说过头的话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不用命令的口气。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2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60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针对行人集体闯红灯的违规行为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请你向交管部门提出两条合理化建议。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公园门前的十字路口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名行人看见红灯已经亮起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看看左右两边没有车驶过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就直接从斑马线上穿过。在绿灯亮起前几秒钟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名行人在车流中穿行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94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09742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该题是针对消除行人集体闯红灯现象提建议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应从交通灯设置的合理性、人性化、建章立制和舆论宣传的角度分析作答。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建立违规档案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适度加以曝光。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对违规者进行罚款或值勤处罚。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红绿灯设置应科学合理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建议增设警示牌或启降栏杆。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加大交通法规宣传力度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提高市民自律意识。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14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791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采访类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做采访类试题应从以下三点做准备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在采访前要做好充分的准备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要明确采访的主题、所采访的对象以及要提出的问题等。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要让被采访者敞开心扉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努力搭建心灵沟通的桥梁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采访者也要打开自己的心胸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以心换心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以诚换诚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以情换情。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提问要委婉、得体、有礼貌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不要让人有反感情绪。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37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74156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成都美食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名扬四海。成都每年都要举办各种形式的美食活动。其中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成都美食节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是最受欢迎的活动之一。在成都美食节上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《今日成都》记者正在采访活动主办方负责人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请你根据采访情景和回答的内容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补出记者所提的问题。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43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9480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成都美食能名扬四海、吸引食客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一方面在于它味美独特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麻辣鲜香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滋味无穷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另一方面在于美食背后深厚的文化内涵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大家不仅能品尝到美食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还能了解美食背后悠久的历史。下一步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我们会借助全球化发展的契机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以美食搭台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大力推进美食与文化、科技、旅游的融合创新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充分发挥成都作为联合国教科文组织认定的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美食之都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的品牌影响力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以此提升成都的城市魅力。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2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672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此题具有高度的综合性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不仅考查语言表达能力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还考查信息综合能力和换位思考的能力。从回答的内容我们可以综合提取的主要信息是成都美食名扬四海、吸引游客的原因和未来相关发展的具体计划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那么记者就应该围绕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成都美食名扬四海、吸引游客的原因和未来相关发展的具体计划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能说说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成都美食节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成功举办的原因以及未来的相关发展计划吗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78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1593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辩论类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辩论类题目要求口语表达的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交锋性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。解答时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不论选择正方还是反方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立论还是驳论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个人的观点必须明确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选择的理由必须充分。要根据生活的实际或个人的切身体会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搜索身边的有关事例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为辩论提供有力的证据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做到有理有据。同时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辩论的语言还要注意逻辑性和严密性。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73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93871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为了感受汉字的魅力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学校举行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我爱汉字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请你参加。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随着电子产品的普及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学生汉字书写能力正在退化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汉字书写正面临危机。请你就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电子产品是不是汉字书写危机的罪魁祸首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这一辩题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代表反方发表观点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并陈述理由。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我方的观点是电子产品是汉字书写危机的罪魁祸首。因为在没有键盘输入的时代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用笔写字可以强化人们的记忆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而如今键盘输入则让人们可以在多个候选的编码中选择所需的字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削弱了人们的书写能力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以致出现了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提笔忘字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的现象。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23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045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该题是辩论类口语交际题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首先应针对正方亮明反方观点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电子产品不是汉字书写危机的罪魁祸首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然后指出反对的理由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理由要充分。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的观点是电子产品不是汉字书写危机的罪魁祸首。因为电子产品本身没有错误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关键在于使用者过于依赖键盘输入汉字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而忽视对汉字的书写。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06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3413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转述类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代人传话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口说似乎并不难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但用文字转述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要做到准确无误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就需要把握好转述的要求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以谁的身份说话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对谁说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怎么称呼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要求受话人做什么事。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66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8528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按要求完成后面的题目。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市博物馆馆长在博物馆的贵宾厅召见了来访的法国考古学家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并邀请他本月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日为市民做关于文物收藏的讲座。由于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教授的专业学养厚实、人生阅历丰富和独特的研究视角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因此在国际上享有崇高声誉。近年来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他考察了英国的大英博物馆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美国的波士顿艺术博物馆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中国的故宫博物院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良渚博物院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对文物及收藏有着深入的研究。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教授欣然接受了邀请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双方约定讲座时间为该日上午九时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地点在市文化宫报告厅。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13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65820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这段文字在用语得体、语言结构、标点使用上各有一处不当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请加以修改。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请用一句话将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教授做讲座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的信息告知他人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题属于转述题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抓住转述的事件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来概括即可。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召见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独特的研究视角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研究视角独特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故宫博物院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后的逗号改为顿号。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法国考古学家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教授将于本月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日上午九时在市文化宫报告厅做关于文物收藏的讲座。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88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542825"/>
            <a:ext cx="10807700" cy="344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1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5654" y="64571"/>
            <a:ext cx="10700693" cy="6698800"/>
            <a:chOff x="745654" y="64571"/>
            <a:chExt cx="10700693" cy="6698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5654" y="64571"/>
              <a:ext cx="10700693" cy="667948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8517" y="6703959"/>
              <a:ext cx="10583802" cy="594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367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2150" y="336915"/>
            <a:ext cx="10807700" cy="6022530"/>
            <a:chOff x="692150" y="336915"/>
            <a:chExt cx="10807700" cy="6022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357697"/>
              <a:ext cx="10807700" cy="60017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336915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028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62543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著名电影演员李雪健因扮演焦裕禄而荣获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百花奖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最佳男主角奖。在颁奖仪式上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他说了这么一句话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所有的苦和累都让焦裕禄受了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所有的荣誉都让一个傻小子得了。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李雪健这句话的意思是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7556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焦裕禄自己受苦受累不为名不为利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但是荣誉却被别人拿去了。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因为理解不透彻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归纳不全面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答案漏掉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了一个方面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即没有把人物说的话当作一个整体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说明理解和概括能力不强。上面的一句话表现了李雪健获奖时的谦虚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傻小子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是指他自己。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焦裕禄的事迹太感人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我获奖只是沾了所扮演的角色的光。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768139"/>
              </p:ext>
            </p:extLst>
          </p:nvPr>
        </p:nvGraphicFramePr>
        <p:xfrm>
          <a:off x="692150" y="1046080"/>
          <a:ext cx="10807700" cy="5019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3826154" imgH="1777130" progId="Word.Document.12">
                  <p:embed/>
                </p:oleObj>
              </mc:Choice>
              <mc:Fallback>
                <p:oleObj name="文档" r:id="rId3" imgW="3826154" imgH="17771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46080"/>
                        <a:ext cx="10807700" cy="5019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482549"/>
              </p:ext>
            </p:extLst>
          </p:nvPr>
        </p:nvGraphicFramePr>
        <p:xfrm>
          <a:off x="692150" y="1356710"/>
          <a:ext cx="10807700" cy="4398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3826154" imgH="1557190" progId="Word.Document.12">
                  <p:embed/>
                </p:oleObj>
              </mc:Choice>
              <mc:Fallback>
                <p:oleObj name="文档" r:id="rId3" imgW="3826154" imgH="1557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356710"/>
                        <a:ext cx="10807700" cy="4398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664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757370"/>
              </p:ext>
            </p:extLst>
          </p:nvPr>
        </p:nvGraphicFramePr>
        <p:xfrm>
          <a:off x="692150" y="88312"/>
          <a:ext cx="10807700" cy="7288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3826154" imgH="2580343" progId="Word.Document.12">
                  <p:embed/>
                </p:oleObj>
              </mc:Choice>
              <mc:Fallback>
                <p:oleObj name="文档" r:id="rId3" imgW="3826154" imgH="25803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88312"/>
                        <a:ext cx="10807700" cy="7288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304172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一、语言的连贯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解答此类题要注意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一看语境是否相符。对于写景语段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要注意语境因素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要分析景物、情境、写法的特点。景物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有远近、动静的不同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有鲜明、暗淡的区别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有热烈、冷清之分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有高低、俯仰之异。如果不注意这些差别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就不容易辨别选项的正误。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25578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二看结构是否相应。语句间的相应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包括答句与问句间的照应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上下句词语间的照应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前后句式间的照应等。在设问句中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前句提出问题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后句便要做出正确的回答。有的问句一连提出两个问题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后面便要兼顾两个问题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做出完整的回答。如果答非所问或者一概否定、一概肯定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都会造成语句的不连贯。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三看主语是否相同。主语协调一致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是保持语句连贯的重要技巧。作为陈述对象的主语若一致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则语段的陈述话题、说明中心、议论角度也就相应一致了。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269</TotalTime>
  <Words>2330</Words>
  <Application>Microsoft Office PowerPoint</Application>
  <PresentationFormat>宽屏</PresentationFormat>
  <Paragraphs>88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35</cp:revision>
  <dcterms:created xsi:type="dcterms:W3CDTF">2020-12-05T02:41:23Z</dcterms:created>
  <dcterms:modified xsi:type="dcterms:W3CDTF">2021-01-14T08:15:54Z</dcterms:modified>
</cp:coreProperties>
</file>