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5" r:id="rId6"/>
    <p:sldId id="259" r:id="rId7"/>
    <p:sldId id="269" r:id="rId8"/>
    <p:sldId id="288" r:id="rId9"/>
    <p:sldId id="277" r:id="rId10"/>
    <p:sldId id="278" r:id="rId11"/>
    <p:sldId id="279" r:id="rId12"/>
    <p:sldId id="283" r:id="rId13"/>
    <p:sldId id="284" r:id="rId14"/>
    <p:sldId id="286" r:id="rId15"/>
    <p:sldId id="287" r:id="rId16"/>
    <p:sldId id="264" r:id="rId17"/>
    <p:sldId id="266" r:id="rId18"/>
    <p:sldId id="280" r:id="rId19"/>
    <p:sldId id="281" r:id="rId20"/>
    <p:sldId id="27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专题二　汉字的书写与运用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20470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都属于同音易混字。可根据词义、语境和追根溯源来辨析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炼达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干练通达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桃园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桃源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可对这个成语的出处、本义进行追根溯源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只要弄明白它出自《桃花源记》就不会写错了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离开民众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不恰当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应写作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黎民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本义为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黎民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95154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形近易错字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辨析形近字的字形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要找出形近字之间的细微差别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然后分析其意义。第一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形旁析义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即对声旁相同、形旁不同的形近字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可根据它们的形旁来辨别其意义。第二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根据字义辨字形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此方法适用于会意字。第三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结合语境辨字形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即通过对词语整体意义的分析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判断是否有错别字。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4578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下列词语中没有错别字的一项是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霎时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荒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缪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重峦叠嶂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怒不可遏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汲取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恻隐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粗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制烂造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绝伦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颓唐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骇人听闻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碌碌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冥思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遐想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通霄达旦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。其中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是形近字误用。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17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3866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二、汉字的规范书写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根据拼音写汉字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不仅要写准确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还要写得规范、工整、漂亮。试卷上一般要求用楷体书写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书写时要注意间架结构、笔画顺序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写好起笔、运笔、收笔的每一个笔画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字的重心要稳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大小适度。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19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1354"/>
            <a:ext cx="10807700" cy="65339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根据拼音用正楷写出汉字。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溪流妹妹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你吟着一首小诗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是邀我与你唱和吗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白云大嫂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月亮的好女儿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天空的好护士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你洁白的身影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让憔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cuì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的天空返老还童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露出灿烂的笑容。你好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瀑布大哥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雄浑的男高音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cuì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的歌唱家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不拉赞助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不收门票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天生的金嗓子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从古唱到今。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憔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该题考查汉字的书写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所写两个字为同音字。先结合具体语境即这两个字所在的词语推断出要写的汉字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然后工整规范地把这两个字写出来。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悴　粹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66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907157"/>
            <a:ext cx="10807700" cy="477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1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易错剖析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54710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下列词语中共有四个错别字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请找出来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然后按顺序改正。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甘拜下风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相形见拙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脍炙人口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一愁莫展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油光可见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锐不可当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针贬时弊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漠不关心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再接再厉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败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挡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励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09066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要正确识记汉字的字形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首先要明白形成错别字的原因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而误。如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一筹莫展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形近而误。如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掂量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惦量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音同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音近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形近而误。如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趋之若鹜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使用不规范的简化字而误。如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韭菜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字义不明而误。如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针砭时弊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95050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针对错别字产生的原因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纠正时要从字的音、形、义三方面着手。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要读准字音。汉字中有一批形声字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可以利用声旁记住一部分字的读音。如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xiāo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等字都读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xiāo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因为它们都用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作声旁。这可以算是认字的一条规律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但是由于古今字音会发生变化等原因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这个方法适用范围有限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yú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wú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fù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。此外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还要克服方言、地方音的影响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以及了解多音字的读音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罪恶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厌恶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wù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6656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要认准字形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辨别形近的字。如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骁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 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要理解字义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记住形旁所表示的意义。如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为形旁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因为字义都与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洞穴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汉字是表意文字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字形与字义紧密相连。要正确识记并准确辨析字形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备考的对策是要把字的形、义结合起来理解、识记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这样同音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的字往往能根据意义来区别而不会用错。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绌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筹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鉴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砭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考试目标锁定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考试目标锁定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054912"/>
              </p:ext>
            </p:extLst>
          </p:nvPr>
        </p:nvGraphicFramePr>
        <p:xfrm>
          <a:off x="692150" y="717683"/>
          <a:ext cx="10807700" cy="5676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3826154" imgH="2009649" progId="Word.Document.12">
                  <p:embed/>
                </p:oleObj>
              </mc:Choice>
              <mc:Fallback>
                <p:oleObj name="文档" r:id="rId3" imgW="3826154" imgH="20096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17683"/>
                        <a:ext cx="10807700" cy="5676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593220"/>
              </p:ext>
            </p:extLst>
          </p:nvPr>
        </p:nvGraphicFramePr>
        <p:xfrm>
          <a:off x="692150" y="789249"/>
          <a:ext cx="10807700" cy="5533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3826154" imgH="1958976" progId="Word.Document.12">
                  <p:embed/>
                </p:oleObj>
              </mc:Choice>
              <mc:Fallback>
                <p:oleObj name="文档" r:id="rId3" imgW="3826154" imgH="19589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89249"/>
                        <a:ext cx="10807700" cy="5533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565423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典例精析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318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易错剖析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典例精析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96282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一、选择辨析类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同音易混字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汉字是表意字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同一个音能写出许多不同的字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而这些字在意义上又不能相互代替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所以会出现因同音而用错字的情况。辨析同音易混字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可采用以下方法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词语扩充辨析法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如区分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这两个字时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可用这两个字分别组词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似是而非、口是心非、惹是生非、大是大非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而与事情相关联的词用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330468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追根溯源辨析法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左右逢源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字易写成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只要弄明白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就不会写错了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联系语境法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即根据字义及该字在词语中的意思来辨析。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765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01010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下列词语中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没有错别字的一组是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赃物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炼达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通宵达旦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姗姗来迟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辐射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世外桃园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隐姓埋名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民百姓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委实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浓荫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险象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迭生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坚持不懈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263</TotalTime>
  <Words>1082</Words>
  <Application>Microsoft Office PowerPoint</Application>
  <PresentationFormat>宽屏</PresentationFormat>
  <Paragraphs>56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34</cp:revision>
  <dcterms:created xsi:type="dcterms:W3CDTF">2020-12-05T02:41:23Z</dcterms:created>
  <dcterms:modified xsi:type="dcterms:W3CDTF">2021-01-14T07:36:19Z</dcterms:modified>
</cp:coreProperties>
</file>