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76" r:id="rId7"/>
    <p:sldId id="283" r:id="rId8"/>
    <p:sldId id="284" r:id="rId9"/>
    <p:sldId id="259" r:id="rId10"/>
    <p:sldId id="269" r:id="rId11"/>
    <p:sldId id="277" r:id="rId12"/>
    <p:sldId id="278" r:id="rId13"/>
    <p:sldId id="279" r:id="rId14"/>
    <p:sldId id="266" r:id="rId15"/>
    <p:sldId id="280" r:id="rId16"/>
    <p:sldId id="281" r:id="rId17"/>
    <p:sldId id="282" r:id="rId18"/>
    <p:sldId id="286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专题十六　作文技巧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选材与布局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08781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社会是一个大家庭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我们每个人都是其中一分子。随着时代的发展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人与人之间的联系越来越紧密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团结、友爱、互助成了现代人必不可少的社会素养。只有拥有这些优秀的品质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社会才能融洽和睦、协调发展。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请以《我想握住你的手》为题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联系自己的生活体验写作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除诗歌、戏剧外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文中不要出现真实的人名、地名、校名等。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481692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写成记叙文。叙写自己渴望握住呵护自己的爸妈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帮助自己的老师、伙伴的手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表达自己的感激或愧疚之情。可顺叙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也可采用倒叙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用眼前景回忆亲人、朋友们为自己做过的点点滴滴。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写成抒情散文。将目光投向大自然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采用比拟手法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选取春、夏、秋、冬四季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与之亲密诉说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展示春的蓬勃、夏的热烈、秋的金黄丰硕、冬的雪白纯洁。在这亲密的诉说、热情的握手中表达自己热爱自然、热爱生活、热爱人生的美好感情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6054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写成议论文。以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我想握住那些敢于说真话之人的手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为中心论点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列举魏徵、钟南山、张纯如等人的事例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摆事实讲道理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最后由个人上升到社会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号召人人都讲真话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做有良知的中国人。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5664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我想握住你的手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真情莫过共握手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虚掩的房门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咯吱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一声开了一道缝隙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爸探进半个脑袋向里张望。天刚亮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同房的病友可能正在梦乡。我刚醒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缩着身子用被角半掩着脸。没错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9181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一大束康乃馨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我惊呆了。那天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爸依旧是穿着那身泛白的工作服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头发很凌乱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或许外面风大。清早的雾水打湿了他的发尖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他的脸上似乎还带着风的痕迹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看起来比以前沧桑了许多。然而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我禁不住想笑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爸的样子笨拙而滑稽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他那一身装扮与他胸前的一大束康乃馨极不相称。我总以为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鲜花该是有着某种浪漫情调的。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605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爸朝我这边走来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我咧着嘴躲在被角里偷偷地笑。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醒了。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爸惊诧的表情让我知道我是多么爱睡懒觉。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可是老爸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您这花是给我的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我还是有点狐疑。这一问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爸反倒有点紧张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两只手不停地换着拿花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慌乱地点了点头。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昨天还和你妈商量着买什么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后来你妈说你喜欢康乃馨。一大早我就到花店拣了几束新鲜的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只是店主将它包装得太鲜艳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爸停住了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他可能真的不习惯这种送花的方式。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爸翻遍了抽屉终于找到了一个插花的瓶子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很脏。没等我说话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爸已放下花一路小跑着出去了。我端详着那一大束火红的康乃馨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竟不知怎么已被感动了。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226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我又想起了出事的那天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妈妈慌乱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爸爸平静。腿摔成了骨折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都怪我骑车太粗心。当时只记得一阵剧痛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腿再也动不了了。医院的急诊室在四楼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电梯口挤满了人。我知道爸妈是担心我病情严重才决定上急诊室。爸背着我急匆匆地爬楼梯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一路上没歇过。伏在爸的肩上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我清清楚楚地看到了他脸上的汗珠。爸的身体很单薄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可背我的时候我分明感到了他的力量。四楼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我不知那长长的楼道有多少台阶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也没有目睹爸将我送进急诊室后的气喘吁吁。那绝不是一段好走的路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爸捧着花瓶进来了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脸上是憨厚的笑。那一刻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我有一种想哭的感觉。人说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朴素的爱却是最伟大的。我恍然明白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其实爸从来没有给过我富丽堂皇的爱。我和他的故事没有影片上的轰轰烈烈。在我的童年里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他的爱是三月里高飞的风筝、黑眼睛的小鲫鱼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点点滴滴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温暖地包围着我长大。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不知何时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爸已插好了康乃馨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一个人憨憨地在排列每朵花的顺序。左边、右边、向上、向下。我静静地凝望他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感受满屋的清晨的祝福。花瓣上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一滴水珠滑落了下来。微妙的情感里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康乃馨也懂得为我流泪。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我渐渐地睡着了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迷迷糊糊中有一双手将我的手轻握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我没有睁开眼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却用力地抓住你的手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久久不放。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1194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作者巧设情境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在平凡而动人的细节描写中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传达了深刻的理念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真情莫过共握手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故事从一个细小的场景切入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选材独特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场景单纯而立意高远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情节集中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语言朴实而内涵丰富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人物心路历程清晰可见。这得益于作者巧妙的构思和布局。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19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40163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如果说主题是作文的灵魂和统帅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材料就是文章的血肉。所以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选材是作文的重要环节。下面来谈一谈中考作文选材的标准。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扣题。选材要以主旨为依据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要从表现文章中心的需要出发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严格取舍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详略得当。紧扣主旨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是选择材料的首要标准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8782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典型。典型是指所选材料能揭示事物的本质和规律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有代表性。典型的前提是真实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真实就是要求材料符合实际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符合生活逻辑。如果写记叙文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最好选择自己耳闻目睹的事情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尽量不用书中的故事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坚决不用道听途说的内容。写议论文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为了增强说服力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最好选用名人名言、名家事例和名篇内容作论据。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新颖。选材贵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切忌拾人牙慧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落入俗套。在平时的积累中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选取那些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人无我有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人有我优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的材料。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2543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小巧。大场面、大事件、大经历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如果写好了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固然是大手笔。但初中生年龄还小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加之考场作文篇幅短小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所以最好选择小材料。要善于运用小材料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表现大主题。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丰富。选取的材料要丰富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这要求材料本身的含量很大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很丰盈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能够生动地表现人物和事件。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61967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二、布局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解决了选材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就解决了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言之有物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的问题。但作文还有一项复杂的工作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就是解决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言之有序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即谋篇布局。下面介绍材料布局的一点技巧。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14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422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纵式布局。写记叙文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按照事件的起因、经过和结果展开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写议论文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先提出问题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再分析问题和解决问题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层层深入。这种布局是符合人的认识规律的。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横式布局。如果所选用的材料各自反映了某个侧面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存在并列关系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则可以采用横式布局。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总分布局。构思文章时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作总体的概括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或总结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文章主体部分则是文章具体内容的展开。这种布局包括先总后分、先分后总和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三种情况。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47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255</TotalTime>
  <Words>1562</Words>
  <Application>Microsoft Office PowerPoint</Application>
  <PresentationFormat>宽屏</PresentationFormat>
  <Paragraphs>39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NEU-BZ-S92</vt:lpstr>
      <vt:lpstr>方正书宋_GBK</vt:lpstr>
      <vt:lpstr>方正宋黑_GBK</vt:lpstr>
      <vt:lpstr>仿宋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35</cp:revision>
  <dcterms:created xsi:type="dcterms:W3CDTF">2020-12-05T02:41:23Z</dcterms:created>
  <dcterms:modified xsi:type="dcterms:W3CDTF">2021-01-15T10:42:46Z</dcterms:modified>
</cp:coreProperties>
</file>