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26"/>
  </p:sldMasterIdLst>
  <p:notesMasterIdLst>
    <p:notesMasterId r:id="rId52"/>
  </p:notesMasterIdLst>
  <p:sldIdLst>
    <p:sldId id="301" r:id="rId27"/>
    <p:sldId id="258" r:id="rId28"/>
    <p:sldId id="260" r:id="rId29"/>
    <p:sldId id="261" r:id="rId30"/>
    <p:sldId id="263" r:id="rId31"/>
    <p:sldId id="265" r:id="rId32"/>
    <p:sldId id="267" r:id="rId33"/>
    <p:sldId id="268" r:id="rId34"/>
    <p:sldId id="269" r:id="rId35"/>
    <p:sldId id="271" r:id="rId36"/>
    <p:sldId id="273" r:id="rId37"/>
    <p:sldId id="274" r:id="rId38"/>
    <p:sldId id="276" r:id="rId39"/>
    <p:sldId id="277" r:id="rId40"/>
    <p:sldId id="279" r:id="rId41"/>
    <p:sldId id="281" r:id="rId42"/>
    <p:sldId id="283" r:id="rId43"/>
    <p:sldId id="285" r:id="rId44"/>
    <p:sldId id="286" r:id="rId45"/>
    <p:sldId id="287" r:id="rId46"/>
    <p:sldId id="289" r:id="rId47"/>
    <p:sldId id="292" r:id="rId48"/>
    <p:sldId id="294" r:id="rId49"/>
    <p:sldId id="296" r:id="rId50"/>
    <p:sldId id="299" r:id="rId51"/>
  </p:sldIdLst>
  <p:sldSz cx="9144000" cy="511175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78142" autoAdjust="0"/>
  </p:normalViewPr>
  <p:slideViewPr>
    <p:cSldViewPr>
      <p:cViewPr varScale="1">
        <p:scale>
          <a:sx n="74" d="100"/>
          <a:sy n="74" d="100"/>
        </p:scale>
        <p:origin x="54" y="4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slideMaster" Target="slideMasters/slideMaster1.xml"/><Relationship Id="rId39" Type="http://schemas.openxmlformats.org/officeDocument/2006/relationships/slide" Target="slides/slide13.xml"/><Relationship Id="rId21" Type="http://schemas.openxmlformats.org/officeDocument/2006/relationships/customXml" Target="../customXml/item21.xml"/><Relationship Id="rId34" Type="http://schemas.openxmlformats.org/officeDocument/2006/relationships/slide" Target="slides/slide8.xml"/><Relationship Id="rId42" Type="http://schemas.openxmlformats.org/officeDocument/2006/relationships/slide" Target="slides/slide16.xml"/><Relationship Id="rId47" Type="http://schemas.openxmlformats.org/officeDocument/2006/relationships/slide" Target="slides/slide21.xml"/><Relationship Id="rId50" Type="http://schemas.openxmlformats.org/officeDocument/2006/relationships/slide" Target="slides/slide24.xml"/><Relationship Id="rId55" Type="http://schemas.openxmlformats.org/officeDocument/2006/relationships/theme" Target="theme/theme1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slide" Target="slides/slide7.xml"/><Relationship Id="rId38" Type="http://schemas.openxmlformats.org/officeDocument/2006/relationships/slide" Target="slides/slide12.xml"/><Relationship Id="rId46" Type="http://schemas.openxmlformats.org/officeDocument/2006/relationships/slide" Target="slides/slide20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customXml" Target="../customXml/item20.xml"/><Relationship Id="rId29" Type="http://schemas.openxmlformats.org/officeDocument/2006/relationships/slide" Target="slides/slide3.xml"/><Relationship Id="rId41" Type="http://schemas.openxmlformats.org/officeDocument/2006/relationships/slide" Target="slides/slide15.xml"/><Relationship Id="rId54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customXml" Target="../customXml/item24.xml"/><Relationship Id="rId32" Type="http://schemas.openxmlformats.org/officeDocument/2006/relationships/slide" Target="slides/slide6.xml"/><Relationship Id="rId37" Type="http://schemas.openxmlformats.org/officeDocument/2006/relationships/slide" Target="slides/slide11.xml"/><Relationship Id="rId40" Type="http://schemas.openxmlformats.org/officeDocument/2006/relationships/slide" Target="slides/slide14.xml"/><Relationship Id="rId45" Type="http://schemas.openxmlformats.org/officeDocument/2006/relationships/slide" Target="slides/slide19.xml"/><Relationship Id="rId53" Type="http://schemas.openxmlformats.org/officeDocument/2006/relationships/presProps" Target="presProps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slide" Target="slides/slide2.xml"/><Relationship Id="rId36" Type="http://schemas.openxmlformats.org/officeDocument/2006/relationships/slide" Target="slides/slide10.xml"/><Relationship Id="rId49" Type="http://schemas.openxmlformats.org/officeDocument/2006/relationships/slide" Target="slides/slide23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slide" Target="slides/slide5.xml"/><Relationship Id="rId44" Type="http://schemas.openxmlformats.org/officeDocument/2006/relationships/slide" Target="slides/slide18.xml"/><Relationship Id="rId52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slide" Target="slides/slide1.xml"/><Relationship Id="rId30" Type="http://schemas.openxmlformats.org/officeDocument/2006/relationships/slide" Target="slides/slide4.xml"/><Relationship Id="rId35" Type="http://schemas.openxmlformats.org/officeDocument/2006/relationships/slide" Target="slides/slide9.xml"/><Relationship Id="rId43" Type="http://schemas.openxmlformats.org/officeDocument/2006/relationships/slide" Target="slides/slide17.xml"/><Relationship Id="rId48" Type="http://schemas.openxmlformats.org/officeDocument/2006/relationships/slide" Target="slides/slide22.xml"/><Relationship Id="rId56" Type="http://schemas.openxmlformats.org/officeDocument/2006/relationships/tableStyles" Target="tableStyles.xml"/><Relationship Id="rId8" Type="http://schemas.openxmlformats.org/officeDocument/2006/relationships/customXml" Target="../customXml/item8.xml"/><Relationship Id="rId51" Type="http://schemas.openxmlformats.org/officeDocument/2006/relationships/slide" Target="slides/slide25.xml"/><Relationship Id="rId3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pPr/>
              <a:t>2020/9/29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63538" y="685800"/>
            <a:ext cx="61309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B3988-40C8-40E9-AEBA-089681BD36D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87957"/>
            <a:ext cx="7772400" cy="109571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896658"/>
            <a:ext cx="6400800" cy="130633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37835"/>
            <a:ext cx="2133600" cy="272154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2020/9/29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37835"/>
            <a:ext cx="2895600" cy="27215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37835"/>
            <a:ext cx="2133600" cy="272154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203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2808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2806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2020/9/29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83060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41655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30964" y="1011596"/>
            <a:ext cx="104646" cy="1181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dirty="0">
                <a:solidFill>
                  <a:schemeClr val="bg1"/>
                </a:solidFill>
              </a:rPr>
              <a:t> </a:t>
            </a:r>
            <a:endParaRPr kumimoji="1" lang="zh-CN" altLang="en-US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03639" y="1011596"/>
            <a:ext cx="104646" cy="1181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dirty="0">
                <a:solidFill>
                  <a:schemeClr val="bg1"/>
                </a:solidFill>
              </a:rPr>
              <a:t> </a:t>
            </a:r>
            <a:endParaRPr kumimoji="1"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14011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30964" y="1011596"/>
            <a:ext cx="104646" cy="1181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dirty="0">
                <a:solidFill>
                  <a:schemeClr val="bg1"/>
                </a:solidFill>
              </a:rPr>
              <a:t> </a:t>
            </a:r>
            <a:endParaRPr kumimoji="1" lang="zh-CN" altLang="en-US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03639" y="1011596"/>
            <a:ext cx="104646" cy="1181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dirty="0">
                <a:solidFill>
                  <a:schemeClr val="bg1"/>
                </a:solidFill>
              </a:rPr>
              <a:t> </a:t>
            </a:r>
            <a:endParaRPr kumimoji="1"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538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2753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9164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878020" y="847836"/>
            <a:ext cx="104646" cy="2031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dirty="0">
                <a:solidFill>
                  <a:schemeClr val="bg1"/>
                </a:solidFill>
              </a:rPr>
              <a:t>  </a:t>
            </a:r>
            <a:endParaRPr kumimoji="1"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0461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08181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" Target="../slides/slide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2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53中考ppt文件13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11750"/>
          </a:xfrm>
          <a:prstGeom prst="rect">
            <a:avLst/>
          </a:prstGeom>
        </p:spPr>
      </p:pic>
      <p:grpSp>
        <p:nvGrpSpPr>
          <p:cNvPr id="2" name="组合 38"/>
          <p:cNvGrpSpPr/>
          <p:nvPr/>
        </p:nvGrpSpPr>
        <p:grpSpPr>
          <a:xfrm>
            <a:off x="7496052" y="-768655"/>
            <a:ext cx="1477010" cy="684722"/>
            <a:chOff x="7885535" y="892779"/>
            <a:chExt cx="928694" cy="761923"/>
          </a:xfrm>
        </p:grpSpPr>
        <p:sp>
          <p:nvSpPr>
            <p:cNvPr id="10" name="圆角矩形 9"/>
            <p:cNvSpPr/>
            <p:nvPr/>
          </p:nvSpPr>
          <p:spPr>
            <a:xfrm>
              <a:off x="8024796" y="892779"/>
              <a:ext cx="663103" cy="761923"/>
            </a:xfrm>
            <a:prstGeom prst="roundRect">
              <a:avLst/>
            </a:prstGeom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solidFill>
                    <a:srgbClr val="00B0F0"/>
                  </a:solidFill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TextBox 15"/>
            <p:cNvSpPr txBox="1"/>
            <p:nvPr/>
          </p:nvSpPr>
          <p:spPr>
            <a:xfrm>
              <a:off x="7885535" y="1025276"/>
              <a:ext cx="928694" cy="51371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sng" strike="noStrike" kern="1200" cap="none" spc="0" normalizeH="0" baseline="0" noProof="0" dirty="0">
                  <a:ln>
                    <a:noFill/>
                  </a:ln>
                  <a:solidFill>
                    <a:srgbClr val="FF66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hlinkClick r:id="rId14" action="ppaction://hlinksldjump"/>
                </a:rPr>
                <a:t>五年中考</a:t>
              </a:r>
              <a:endParaRPr kumimoji="0" lang="zh-CN" altLang="en-US" sz="1200" b="1" i="0" u="sng" strike="noStrike" kern="1200" cap="none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sng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hlinkClick r:id="rId15" action="ppaction://hlinksldjump"/>
                </a:rPr>
                <a:t>三年模拟</a:t>
              </a:r>
              <a:endParaRPr kumimoji="0" lang="zh-CN" altLang="en-US" sz="12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hlinkClick r:id="rId16" action="ppaction://hlinksldjump"/>
              </a:endParaRPr>
            </a:p>
          </p:txBody>
        </p:sp>
      </p:grpSp>
      <p:grpSp>
        <p:nvGrpSpPr>
          <p:cNvPr id="3" name="组合 8"/>
          <p:cNvGrpSpPr/>
          <p:nvPr/>
        </p:nvGrpSpPr>
        <p:grpSpPr>
          <a:xfrm>
            <a:off x="7788275" y="262877"/>
            <a:ext cx="915988" cy="306074"/>
            <a:chOff x="7788275" y="264509"/>
            <a:chExt cx="915988" cy="307975"/>
          </a:xfrm>
        </p:grpSpPr>
        <p:sp>
          <p:nvSpPr>
            <p:cNvPr id="13" name="流程图: 终止 11"/>
            <p:cNvSpPr/>
            <p:nvPr/>
          </p:nvSpPr>
          <p:spPr>
            <a:xfrm>
              <a:off x="7788275" y="295275"/>
              <a:ext cx="915988" cy="254000"/>
            </a:xfrm>
            <a:prstGeom prst="flowChartTerminator">
              <a:avLst/>
            </a:prstGeom>
            <a:solidFill>
              <a:schemeClr val="accent6">
                <a:lumMod val="75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TextBox 12"/>
            <p:cNvSpPr txBox="1"/>
            <p:nvPr userDrawn="1"/>
          </p:nvSpPr>
          <p:spPr>
            <a:xfrm>
              <a:off x="7799794" y="264509"/>
              <a:ext cx="903288" cy="3079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栏目索引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1616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0.09194 L -0.00052 0.24807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170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426  E" pathEditMode="relative" ptsTypes="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2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2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11.xml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2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14.xml"/><Relationship Id="rId4" Type="http://schemas.openxmlformats.org/officeDocument/2006/relationships/image" Target="../media/image4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1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1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2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2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5011362" y="1375645"/>
            <a:ext cx="2922059" cy="1030751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40000"/>
              </a:lnSpc>
            </a:pPr>
            <a:r>
              <a:rPr kumimoji="1" lang="zh-CN" altLang="en-US" sz="2800" dirty="0">
                <a:solidFill>
                  <a:schemeClr val="bg1"/>
                </a:solidFill>
                <a:latin typeface="Microsoft YaHei"/>
                <a:ea typeface="Microsoft YaHei"/>
                <a:cs typeface="Microsoft YaHei"/>
              </a:rPr>
              <a:t>中考语文</a:t>
            </a:r>
            <a:br>
              <a:rPr kumimoji="1" lang="en-US" altLang="zh-CN" dirty="0">
                <a:solidFill>
                  <a:schemeClr val="bg1"/>
                </a:solidFill>
                <a:latin typeface="Microsoft YaHei"/>
                <a:ea typeface="Microsoft YaHei"/>
                <a:cs typeface="Microsoft YaHei"/>
              </a:rPr>
            </a:br>
            <a:r>
              <a:rPr kumimoji="1" lang="zh-CN" altLang="zh-CN" sz="1100" dirty="0">
                <a:solidFill>
                  <a:schemeClr val="bg1"/>
                </a:solidFill>
                <a:latin typeface="Microsoft YaHei"/>
                <a:ea typeface="Microsoft YaHei"/>
                <a:cs typeface="Microsoft YaHei"/>
              </a:rPr>
              <a:t>（</a:t>
            </a:r>
            <a:r>
              <a:rPr kumimoji="1" lang="zh-CN" altLang="en-US" sz="1100" dirty="0">
                <a:solidFill>
                  <a:schemeClr val="bg1"/>
                </a:solidFill>
                <a:latin typeface="Microsoft YaHei"/>
                <a:ea typeface="Microsoft YaHei"/>
                <a:cs typeface="Microsoft YaHei"/>
              </a:rPr>
              <a:t>湖南专用）</a:t>
            </a: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699350" y="3559867"/>
            <a:ext cx="7743202" cy="599764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000" baseline="30000" dirty="0">
                <a:solidFill>
                  <a:srgbClr val="FFFF00"/>
                </a:solidFill>
                <a:latin typeface="Microsoft YaHei"/>
                <a:ea typeface="Microsoft YaHei"/>
                <a:cs typeface="Microsoft YaHei"/>
              </a:rPr>
              <a:t>专题四　正确使用标点符号</a:t>
            </a:r>
            <a:endParaRPr kumimoji="1" lang="zh-CN" altLang="en-US" sz="2000" dirty="0">
              <a:solidFill>
                <a:srgbClr val="FFFF00"/>
              </a:solidFill>
              <a:latin typeface="Microsoft YaHei"/>
              <a:ea typeface="Microsoft YaHei"/>
              <a:cs typeface="Microsoft YaHei"/>
            </a:endParaRPr>
          </a:p>
        </p:txBody>
      </p:sp>
    </p:spTree>
    <p:extLst>
      <p:ext uri="{BB962C8B-B14F-4D97-AF65-F5344CB8AC3E}">
        <p14:creationId xmlns:p14="http://schemas.microsoft.com/office/powerpoint/2010/main" val="20141379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897390"/>
            <a:ext cx="8505000" cy="26684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(2019湖北黄冈,10)下列各句中,标点符号使用合乎规范的一项是(2分)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A.再见了!朝夕相处的同学们;感谢您!辛勤付出的老师们。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B.习近平主席说的:“我将无我,不负人民”,尽显人民领袖爱人民的崇高风范,也是共产党人崇高品格的写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照。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C.大型文化节目“经典咏流传”,不但将诗词文化与电视媒介有机结合起来,还重点考虑了诗词文化的意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境和表现形式。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D.美好生活是我们的追求,这“美”是什么?看到河北塞罕坝林场的建设者们,我们有一个最强烈的感受: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大写的人,才最美!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3612034"/>
            <a:ext cx="8505000" cy="944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D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本题考查正确运用标点符号的能力。A.感叹号是表示感情强烈的句子末了的停顿,选项中两个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感叹号都用在了句中,使用错误。B.冒号前加“的”,表明是部分引用,应去掉冒号。C.“经典咏流传”属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于电视栏目名,应该用书名号。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984239"/>
            <a:ext cx="8505000" cy="16741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易错警示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明确书名号的使用范围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(1)出版物的名称,如书籍、报刊等。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(2)法律、法规、方案的名称。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(3)文化产品的名称,如电影名、电视剧名、电视栏目名、歌曲名、舞蹈名、雕塑名、画名、书法名、曲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艺名、杂技名、刺绣名、摄影名、特种邮票名、剪纸名等。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841363"/>
            <a:ext cx="8505000" cy="29955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(2018湖北武汉,4)下列各句标点符号使用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不规范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的一项是(3分)(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A.不管是学生,还是上班族,零碎的时间,每天都在我们的生命里迅速流失。除了在手机上打游戏,刷微信、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微博,我们似乎没有更好的方法来和这些时间相处。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B.真话要出自真心,合乎客观实际,对于前者,似乎并无异议;对于后者,却是众说不一。大概是因为“客观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实际”这个概念,不但包括客观事实,而且包括客观规律。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C.故事本身已经足够美好了:给他人造成损失后留言留钱,是诚信;被诚信感动而不索赔,是仁义;不仅不索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赔,还给万元资助,是良善。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D.读书讲究一个“博”字,而评书讲究一个“透”字。不求面面俱到,但求一点之透,便有一孔之得、一己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之见,足以为己、为人镜鉴,也不枉了这个“评”字。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3939175"/>
            <a:ext cx="8505000" cy="6169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B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本题考查正确使用标点符号的能力。前两个分句表达的是一个完整的意思,所以“合乎客观实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际”后面的逗号应改为句号。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912801"/>
            <a:ext cx="8505000" cy="27068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方法技巧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标点符号用法歌诀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句中停歇顿、逗、分,句尾通常句、问、叹。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冒号作用有两种,提示后,总括前。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解释说明用破折,或者表示话题转。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省略号,表删节,语意未尽思绪远。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直引他言用引号,名言为证新意添。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引中引,书中书,外用双内用单。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括号注释非正文,顺承上文来标点。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912801"/>
            <a:ext cx="8505000" cy="20141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(2016湖北武汉,4)下列各句标点符号使用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不规范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的一项是(3分)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A.如果说鸟类是大地上的标点,那麻雀便是最朴实、最常见的“逗号”:机灵,随意,无处不在。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B.对于汉语的子民来说,寄居他乡,母语便是故乡的方言土语;置身异国,母语便是方块的中文汉字。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C.郑板桥的字是有设计感的,熔楷、隶、行、草于一炉;同时兑入画竹、画兰的笔意,奇崛峭拔如“乱石铺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街”。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D.如果把“信仰”二字拆开,就会发现“信”与“仰”的关系竟那么紧密——信者,仰也;仰者,信也。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3099144"/>
            <a:ext cx="8505000" cy="6169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C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分号使用不正确。分号一般用于复句内部并列分句之间或者用于分项列举的各项之间。这里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应把分号改为逗号。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173964"/>
            <a:ext cx="8505000" cy="23412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(2020湖北武汉,3)下列各句标点符号使用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不规范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的一项是(3分)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A.文学的条件很简单:有话值得说,说得恰到好处。有话值得说,内容才充实;说得恰到好处,形式才完美。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B.雪花六角,晶莹且轻盈,可谓天之魂魄,雨之精灵。自高天降落,即是一生;雪者,天下之奇也。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C.风大起来了,湖畔的树木花草开始摇动起来。树叶的摩擦声响起来,一直响到整个世界都充满它们的喧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哗、呼啸。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D.大自然给予人类的诗意是缤纷多姿的。如果你愿意去寻找,去感受,它就会时时出现在你的眼帘,荡漾在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你的心胸。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769925"/>
            <a:ext cx="8505000" cy="3054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500" dirty="0">
                <a:latin typeface="Microsoft YaHei"/>
                <a:ea typeface="Microsoft YaHei"/>
                <a:cs typeface="Microsoft YaHei"/>
              </a:rPr>
              <a:t>C组　教师专用题组</a:t>
            </a:r>
          </a:p>
        </p:txBody>
      </p:sp>
      <p:sp>
        <p:nvSpPr>
          <p:cNvPr id="4" name="TextBox 2"/>
          <p:cNvSpPr txBox="1"/>
          <p:nvPr/>
        </p:nvSpPr>
        <p:spPr>
          <a:xfrm>
            <a:off x="720000" y="3612034"/>
            <a:ext cx="8505000" cy="944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B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本题考查标点符号的用法。B项中“自高天降落”的主语仍是“雪花”,所以“雨之精灵”后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的句号应该改为分号。“雪者,天下之奇也”,主语已经变换,是另一个句子。所以,“即是一生”后的分号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应该改为句号。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912801"/>
            <a:ext cx="8505000" cy="29955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(2019湖北武汉,4)下列各句标点符号使用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不规范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的一项是(3分)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A.“知人论世”实际是一种方法论。起初,它只是一种读书方法、文学批评方法;后来,又成为一种著述方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法、一种研究人物的方法。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B.好的教育是美的教育,那是一个发现美、理解美、享受美的过程;然而,如果没有对美的渴慕,最初的教育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就不会发生。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C.在探险路上,如果困难出现,就要战斗到底;如果训练有素,你就会生还。若疏于训练,大自然将把你收为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己有。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D.这里给人“家徒四壁”的感觉:朴素吸音的墙壁,一张榻榻米,仅此而已。这样的布置,简单得几乎到了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“苦寒”的地步。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3939175"/>
            <a:ext cx="8505000" cy="6169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C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本题考查标点符号的用法。C项有两个意思,一是遇到困难怎么办,二是面对困难的不同结果。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所以分号要改为句号,而“生还”后面的句号则要改为分号。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198553"/>
            <a:ext cx="8505000" cy="1687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(2018甘肃兰州A卷,4)下列各句中,标点符号使用正确的一项是(3分)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A.在这种环境气氛里,他们不论唱什么?都充满着一种淳朴本色的美。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B.欣赏着南湖公园的红桃绿柳,他由衷赞叹:“万紫千红总是春啊”!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C.生活里无书籍,就像大地无阳光,智慧里无书籍,就像鸟儿无翅膀。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D.平桥村住户不满三十家,都种田,打鱼,只有一家很小的杂货店。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2939043"/>
            <a:ext cx="8505000" cy="6169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D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A.“不论唱什么”不是有疑而问,“什么”后的问号应改为逗号。B.引用的是一句完整的话,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故叹号应在引号里面。C.第二个逗号应改为分号,表示的是并列复句中并列部分之间的停顿。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984239"/>
            <a:ext cx="8505000" cy="33740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知识拓展    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(1)问号的用法: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①选择疑问句:选择问句中间用逗号,句末用问号。如:你喜欢吃苹果,还是香蕉呢?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②连续问句,各句后均用问号。如:你叫什么名字?你从哪里来?要到哪里去?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③注意有疑而无问的句子的句末标点不用问号。如:我不知道她到底姓什么。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④成分倒装的疑问句,问号应该在全句的末尾。如:这究竟是怎么回事呢,同志们?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(2)引号的用法: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①引文独立成句,意思完整,句末标点放在后引号里面。如:我联想到了唐朝贾岛的诗句:“只在此山中,云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深不知处。”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②引文不完整,或引文虽然完整,但只作为整句话的一部分,句末标点放在后引号的外面,且前引号前不用冒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984239"/>
            <a:ext cx="8505000" cy="20013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号。如:写文章要做到“平字见奇,常字见险,陈字见新,朴字见色”。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③引文之内又有引文时,外面的一层用双引号,里面的一层用单引号;如果单引号之内又有引文,则又用双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引号,以此类推。如:他走上前来问:“老师,有条不紊的‘紊’字是什么意思?”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④只把别人的话的大意说出,不是直接引述,不用引号。如:她跑过来告诉我说,会议改在了下午四点钟召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开。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⑤一般的专有名词不用引号,但含有概括性的、有特定含义的名词要加上引号。如:“一国两制”。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440000"/>
            <a:ext cx="8505000" cy="3054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500" dirty="0">
                <a:latin typeface="Microsoft YaHei"/>
                <a:ea typeface="Microsoft YaHei"/>
                <a:cs typeface="Microsoft YaHei"/>
              </a:rPr>
              <a:t>A组　2016—2020年湖南省中考题组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516" y="866767"/>
            <a:ext cx="7645400" cy="546100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720000" y="1887716"/>
            <a:ext cx="8505000" cy="26684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(2020娄底,5)下列各句中,标点符号使用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正确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的一项是(2分)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A.学校有独立的科教楼一栋、阅览室三间、物理实验室两间、化学实验室一间、生物实验室一间、计算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机室三间、并配有专职图书管理员和实验员。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B.一脸雀斑的小内德说道,“嗨!我有主意了。我们很久没有去爬悬崖了。”“我们走吧!”有人附和着。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C.学校管理一方面让老师感到竞争的公平、公正,教学有了动力和劲头;一方面让学生感到成长的喜悦和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快乐。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D.2019年世界读书日之际,学校成立了《学生读书会》,同时开展了共读共写系列活动,有效促进了学生语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文素养的发展。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841363"/>
            <a:ext cx="8505000" cy="26684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(2017娄底,6)下列各句中,标点符号使用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不正确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的一项是(2分)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A.嫦娥奔月、夸父追日、女娲补天</a:t>
            </a:r>
            <a:r>
              <a:rPr lang="zh-CN" altLang="en-US" sz="14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……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自古以来,中国人就用口耳相传的传说,诉说着对深邃而神秘太空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的向往。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B.一粒种子改变世界,“杂交水稻之父”袁隆平为世界粮食安全作出的杰出贡献有目共睹,杂交水稻的诞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生地就在湖南。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C.聊起最近读什么书或喜欢什么作品时,很少有人提到《聊斋志异》《红楼梦》《骆驼祥子》等文学经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典,这种现象确实令人担忧。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D.在热播的电视剧“人民的名义”中,饰演贪官赵德汉的侯勇把“小官巨贪”的角色演活了。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3627445"/>
            <a:ext cx="8505000" cy="944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D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本题考查正确使用标点符号的能力。书名号是用于标明书名、篇名、报刊名、文件名等的标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点符号,亦用于歌曲、电影、电视剧等与书面媒介紧密相关的文艺作品。D项中的第一对引号改为书名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号。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440000"/>
            <a:ext cx="8505000" cy="3054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500" dirty="0">
                <a:latin typeface="Microsoft YaHei"/>
                <a:ea typeface="Microsoft YaHei"/>
                <a:cs typeface="Microsoft YaHei"/>
              </a:rPr>
              <a:t>2018—2020年模拟·专项题组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8822" y="924570"/>
            <a:ext cx="7632700" cy="482600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720000" y="1912933"/>
            <a:ext cx="8505000" cy="1687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(2020邵阳二模,4)下列标点符号使用正确的一项是(2分)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A.调查显示:消费投诉呈现两大特点:一是服务类消费关注度高,二是互联网广告投诉增长。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B.是大半夜里起来看球赛?还是美美地睡上一觉呢?作为球迷,很多人心里会有些纠结。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C.来到孔子的故乡——曲阜,游客都要游览“三孔”(孔庙、孔府、孔林),体验传统文化。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D.在“做一天上海人”的特色活动中,全体师生一起了解了上海的历史、体验了上海的生活。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20000" y="3698883"/>
            <a:ext cx="8505000" cy="944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C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A.同一句子中不能同时使用两个冒号,把第一个冒号改为逗号。B.选择关系的复句,将第一个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问号改为逗号。D.顿号用于句子中表并列的词语之间,该选项中,顿号连接的是两个分句,将顿号改为逗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号。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157164"/>
            <a:ext cx="8505000" cy="1687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(2020娄底二中月考,5)下列各句中,标点符号使用正确的一项是(2分)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A.这里的山啊、水啊、树啊、草啊,都是我最熟悉的。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B.我联想到了唐朝贾岛的诗句:“只在此山中,云深不知处”。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C.以《健康秩序,健康生活》为主题的电视宣传活动将由央视经济频道组织完成。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D.年少时,眼神澄澈,心地纯良;长大了,受到名利、欲望、贪婪等的熏染,变了质,走了味,失了魂。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2871676"/>
            <a:ext cx="8505000" cy="3271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D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A.“、”改为“,”。B.“:”改为“,”。C.书名号改为引号。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942850"/>
            <a:ext cx="8505000" cy="20141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(2020娄底模拟,5)下列各句中,标点符号使用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不正确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的一项是(2分)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A.中国不仅是“一带一路”建设的倡导者,更是负责任的参与者,有担当的行动者。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B.近年来,小说改编的影视剧越来越受到人们的喜爱,如“如果蜗牛有爱情”“青云志”“微微一笑很倾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城”等。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C.“这究竟是怎么一回事呢,同志们?”厂长问。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D.在人生的旅途中,你的身边需要有两三个知心朋友。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3014552"/>
            <a:ext cx="8505000" cy="3271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B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选项中“如果蜗牛有爱情”“青云志”“微微一笑很倾城”是影视作品的名称,应用书名号。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939934"/>
            <a:ext cx="8505000" cy="19884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(2019常德市直学校期中改编,4&lt;1&gt;)阅读下面的文字,回答问题。(3分)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①“我成功了,”我喊了出来。“朋友们!”②为了这一刻,我顶着骄阳,踏着严霜,道路在脚下延伸;为了这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一刻,我跌倒了爬起来,失败了挺起胸,成功在奋斗中实现。③而现在,我将登上领奖台,心里别提有多高兴!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④这一次我终于握住了“成功”的手,虽然只得了一枚银牌,却是我血汗的结晶,是对我苦练的肯定。⑤我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要将这一刻与我的朋友分享,是他们在我失意时为我鼓劲。⑥我要向教练保证,下一目标是夺取金牌!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①句的标点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应改为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3011636"/>
            <a:ext cx="8505000" cy="2898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“。”　“,”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20000" y="3371742"/>
            <a:ext cx="8505000" cy="3271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①句中“朋友们”也是“我喊”的内容,所以中间的句号应该改为逗号。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912801"/>
            <a:ext cx="8505000" cy="20141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(2018娄底一模,6)下列句子中标点符号使用正确的一项是(2分)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A.那鹅就不然:它常傲然地站着,看见人走来毫不相让,有时非但不让,竟伸过颈子来咬你一口。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B.当然,海洋能提供给我们的并不是传统意义上的粮食——大米、小麦和玉米等</a:t>
            </a:r>
            <a:r>
              <a:rPr lang="zh-CN" altLang="en-US" sz="14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……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C.班长的脸颊抽动着,月牙形的刀伤也像活了似的动起来,嘴里骂道:“龟儿子!咱们闯到什么地方了!”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D.“三国演义”“西游记”“水浒传”“红楼梦”被称为中国四大名著,它们对后世的影响巨大而深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远。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2984503"/>
            <a:ext cx="8505000" cy="6169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C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A.这里表述了“鹅”的两种状态,是并列关系,“毫不相让”后面的“,”改为“;”。B.“等”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和“</a:t>
            </a:r>
            <a:r>
              <a:rPr lang="zh-CN" altLang="en-US" sz="14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……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”不能连用,“</a:t>
            </a:r>
            <a:r>
              <a:rPr lang="zh-CN" altLang="en-US" sz="14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……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”改为“。”。D.引号运用错误,著作应用书名号。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127115"/>
            <a:ext cx="8505000" cy="6169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C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本题考查学生正确使用标点符号的能力。A.第一个和最后一个“、”应改为“,”。B.第一个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“,”改为“:”。D.书名号改为引号。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055677"/>
            <a:ext cx="8505000" cy="26684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(2019娄底,5)下列各句中,标点符号使用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不正确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的一项是(2分)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A.出生于贫困家庭的保尔·柯察金,特别喜欢读《牛虻》《斯巴达克斯》等作品,经常给战友们朗读或讲故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事。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B.我梦见了那条熟悉的大街,像我当时一样大小的孩子们,在街上奔跑、嬉闹,他们的笑脸显得格外好看</a:t>
            </a:r>
            <a:r>
              <a:rPr lang="zh-CN" altLang="en-US" sz="14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C.“新一代人工智能技术与5G网络的结合,会让以前觉得难以实现的事情变得简单。”史广顺说:“这将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催生更多创新运用及业态。”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D.善于学习,就能收到事半功倍之效;不善于学习,其结果或者事倍功半,或者劳而无功,甚至会适得其反。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3800370"/>
            <a:ext cx="8505000" cy="3271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C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说话人在中间,“说”后面的“:”改为“,”。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198553"/>
            <a:ext cx="8505000" cy="1687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(2018娄底,6)下列各句中,标点符号使用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不正确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的一项是(2分)(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A.人们常说:“不见棺材不落泪,不撞南墙不回头。”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B.这么厚的一本书,我至少要五、六天才能读完。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C.是我的思想跟不上时代的步伐,还是这世界变化快?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D.荷塘四面,长着许多树,蓊蓊郁郁的。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2943114"/>
            <a:ext cx="8505000" cy="3271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B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本题考查正确使用标点符号的能力。邻近的两个数字连用表概数时,不用顿号。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127115"/>
            <a:ext cx="8505000" cy="23412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(2016常德,3)下列各句中,标点符号使用正确的一项是(3分)(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A.(困惑地叉开两手)这是怎么啦?诸位?说真的,我们大伙儿怎么这么傻呀?(《钦差大臣》)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B.麻雀、斑鸠、白鹅、鸭子、还有老公鸡和老母鸡,趁着天色昏黑,就从小道旁开小差了。(《骆驼寻宝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记》)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C.“同学们,拿出毅力来”!查老师鼓励道,“当然,我也很需要毅力”!(《选举风波》)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D.过了一个钟头,又一个钟头</a:t>
            </a:r>
            <a:r>
              <a:rPr lang="zh-CN" altLang="en-US" sz="14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……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天边变得暗沉沉的;静止的空气中发散出火辣辣的热气。(《树林和草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原》)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3576148"/>
            <a:ext cx="8505000" cy="2898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D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A.第一个“?”改为“,”。B.第四个“、”改为“,”。C.两个“!”都要放在引号里面。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297124"/>
            <a:ext cx="8505000" cy="2631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(2020湖北黄冈,10)下列各句中,标点符号使用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合乎规范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的一项是(2分)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A.“冰冻三尺,非一日之寒。”做好一件事往往需要一个长期的积累过程,写作更是“路曼曼其修远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兮”。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B.“听着,朋友,”他说:“你丑得可爱,连我都禁不住要喜欢你了。”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C.近段时间以来,不少家长纷纷到市教育局反映:孩子作业多,完成任务很吃力,有时甚至要做到深夜,这种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情况在全国许多地方都存在。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D.2019年11月,国家新闻出版署发布“关于防止未成年人沉迷网络游戏的通知”,通知明确提出了防止未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成年人沉迷网络游戏的六个方面的举措。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912801"/>
            <a:ext cx="8505000" cy="3054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500" dirty="0">
                <a:latin typeface="Microsoft YaHei"/>
                <a:ea typeface="Microsoft YaHei"/>
                <a:cs typeface="Microsoft YaHei"/>
              </a:rPr>
              <a:t>B组　2016—2020年全国中考题组</a:t>
            </a:r>
          </a:p>
        </p:txBody>
      </p:sp>
    </p:spTree>
    <p:custDataLst>
      <p:custData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984239"/>
            <a:ext cx="8505000" cy="944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A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本题考查正确使用标点符号的能力。B项,“某某说”在中间,将所说的话断开时,“某某说”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后应用逗号。C项,结合句意,家长反映的情况到“有时甚至要做到深夜”就结束了,因此,“深夜”后面的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逗号应改为句号。D项,句中的引号应改为书名号。通知的名称要用书名号。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984239"/>
            <a:ext cx="8505000" cy="20013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(2020天津,4)依次填入下面一段文字方框内的标点符号,最恰当的一项是(2分)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英雄的力量是什么呢郁达夫在《怀鲁迅》一文中写道:“没有伟大的人物出现的民族,是世界上最可怜的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生物之群有了伟大的人物,而不知拥护、爱戴、崇仰的国家,是没有希望的奴隶之邦英雄,凝聚着一个民族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的情感,是国家自立自强的精神内核。因此,维护英雄尊严、捍卫英雄荣誉,应成为我们不变的信念。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　,　;　”。　　　　　        B.　?　;　。”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　?　　　,　　　”。　　　D.　,　　　,　　　。”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3070580"/>
            <a:ext cx="8505000" cy="12712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B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本题考查运用标点符号的能力,要求学生掌握问号、分号和引号等的使用规则。带有疑问词并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且表达疑问语气的句子后面应该用问号。“没有伟大的人物出现</a:t>
            </a:r>
            <a:r>
              <a:rPr lang="zh-CN" altLang="en-US" sz="14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……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生物之群”和“有了伟大的人物</a:t>
            </a:r>
            <a:r>
              <a:rPr lang="zh-CN" altLang="en-US" sz="14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奴隶之邦”是并列的,所以应该用分号。因为“写道”后有冒号,所以“没有伟大的人物</a:t>
            </a:r>
            <a:r>
              <a:rPr lang="zh-CN" altLang="en-US" sz="14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……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奴隶之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邦”是直接引语,“奴隶之邦”后的句号应该在后引号之内。故选B。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21版53中考主题1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dell</UserName>
  <CompanyName/>
  <MachineID>A189</MachineID>
  <ToolID>ljRTAAAAKGU=</ToolID>
  <Data><![CDATA[bGpSVEFBQUFLR1U9]]></Data>
</CustomerInfo>
</file>

<file path=customXml/item10.xml><?xml version="1.0" encoding="utf-8"?>
<CustomerInfo>
  <UserName>dell</UserName>
  <CompanyName/>
  <MachineID>A189</MachineID>
  <ToolID>ljRTAAAAKGU=</ToolID>
  <Data><![CDATA[bGpSVEFBQUFLR1U9]]></Data>
</CustomerInfo>
</file>

<file path=customXml/item11.xml><?xml version="1.0" encoding="utf-8"?>
<CustomerInfo>
  <UserName>dell</UserName>
  <CompanyName/>
  <MachineID>A189</MachineID>
  <ToolID>ljRTAAAAKGU=</ToolID>
  <Data><![CDATA[bGpSVEFBQUFLR1U9]]></Data>
</CustomerInfo>
</file>

<file path=customXml/item12.xml><?xml version="1.0" encoding="utf-8"?>
<CustomerInfo>
  <UserName>dell</UserName>
  <CompanyName/>
  <MachineID>A189</MachineID>
  <ToolID>ljRTAAAAKGU=</ToolID>
  <Data><![CDATA[bGpSVEFBQUFLR1U9]]></Data>
</CustomerInfo>
</file>

<file path=customXml/item13.xml><?xml version="1.0" encoding="utf-8"?>
<CustomerInfo>
  <UserName>dell</UserName>
  <CompanyName/>
  <MachineID>A189</MachineID>
  <ToolID>ljRTAAAAKGU=</ToolID>
  <Data><![CDATA[bGpSVEFBQUFLR1U9]]></Data>
</CustomerInfo>
</file>

<file path=customXml/item14.xml><?xml version="1.0" encoding="utf-8"?>
<CustomerInfo>
  <UserName>dell</UserName>
  <CompanyName/>
  <MachineID>A189</MachineID>
  <ToolID>ljRTAAAAKGU=</ToolID>
  <Data><![CDATA[bGpSVEFBQUFLR1U9]]></Data>
</CustomerInfo>
</file>

<file path=customXml/item15.xml><?xml version="1.0" encoding="utf-8"?>
<CustomerInfo>
  <UserName>dell</UserName>
  <CompanyName/>
  <MachineID>A189</MachineID>
  <ToolID>ljRTAAAAKGU=</ToolID>
  <Data><![CDATA[bGpSVEFBQUFLR1U9]]></Data>
</CustomerInfo>
</file>

<file path=customXml/item16.xml><?xml version="1.0" encoding="utf-8"?>
<CustomerInfo>
  <UserName>dell</UserName>
  <CompanyName/>
  <MachineID>A189</MachineID>
  <ToolID>ljRTAAAAKGU=</ToolID>
  <Data><![CDATA[bGpSVEFBQUFLR1U9]]></Data>
</CustomerInfo>
</file>

<file path=customXml/item17.xml><?xml version="1.0" encoding="utf-8"?>
<CustomerInfo>
  <UserName>dell</UserName>
  <CompanyName/>
  <MachineID>A189</MachineID>
  <ToolID>ljRTAAAAKGU=</ToolID>
  <Data><![CDATA[bGpSVEFBQUFLR1U9]]></Data>
</CustomerInfo>
</file>

<file path=customXml/item18.xml><?xml version="1.0" encoding="utf-8"?>
<CustomerInfo>
  <UserName>dell</UserName>
  <CompanyName/>
  <MachineID>A189</MachineID>
  <ToolID>ljRTAAAAKGU=</ToolID>
  <Data><![CDATA[bGpSVEFBQUFLR1U9]]></Data>
</CustomerInfo>
</file>

<file path=customXml/item19.xml><?xml version="1.0" encoding="utf-8"?>
<CustomerInfo>
  <UserName>dell</UserName>
  <CompanyName/>
  <MachineID>A189</MachineID>
  <ToolID>ljRTAAAAKGU=</ToolID>
  <Data><![CDATA[bGpSVEFBQUFLR1U9]]></Data>
</CustomerInfo>
</file>

<file path=customXml/item2.xml><?xml version="1.0" encoding="utf-8"?>
<CustomerInfo>
  <UserName>dell</UserName>
  <CompanyName/>
  <MachineID>A189</MachineID>
  <ToolID>ljRTAAAAKGU=</ToolID>
  <Data><![CDATA[bGpSVEFBQUFLR1U9]]></Data>
</CustomerInfo>
</file>

<file path=customXml/item20.xml><?xml version="1.0" encoding="utf-8"?>
<CustomerInfo>
  <UserName>dell</UserName>
  <CompanyName/>
  <MachineID>A189</MachineID>
  <ToolID>ljRTAAAAKGU=</ToolID>
  <Data><![CDATA[bGpSVEFBQUFLR1U9]]></Data>
</CustomerInfo>
</file>

<file path=customXml/item21.xml><?xml version="1.0" encoding="utf-8"?>
<CustomerInfo>
  <UserName>dell</UserName>
  <CompanyName/>
  <MachineID>A189</MachineID>
  <ToolID>ljRTAAAAKGU=</ToolID>
  <Data><![CDATA[bGpSVEFBQUFLR1U9]]></Data>
</CustomerInfo>
</file>

<file path=customXml/item22.xml><?xml version="1.0" encoding="utf-8"?>
<CustomerInfo>
  <UserName>dell</UserName>
  <CompanyName/>
  <MachineID>A189</MachineID>
  <ToolID>ljRTAAAAKGU=</ToolID>
  <Data><![CDATA[bGpSVEFBQUFLR1U9]]></Data>
</CustomerInfo>
</file>

<file path=customXml/item23.xml><?xml version="1.0" encoding="utf-8"?>
<CustomerInfo>
  <UserName>dell</UserName>
  <CompanyName/>
  <MachineID>A189</MachineID>
  <ToolID>ljRTAAAAKGU=</ToolID>
  <Data><![CDATA[bGpSVEFBQUFLR1U9]]></Data>
</CustomerInfo>
</file>

<file path=customXml/item24.xml><?xml version="1.0" encoding="utf-8"?>
<CustomerInfo>
  <UserName>dell</UserName>
  <CompanyName/>
  <MachineID>A189</MachineID>
  <ToolID>ljRTAAAAKGU=</ToolID>
  <Data><![CDATA[bGpSVEFBQUFLR1U9]]></Data>
</CustomerInfo>
</file>

<file path=customXml/item25.xml><?xml version="1.0" encoding="utf-8"?>
<CustomerInfo>
  <UserName>dell</UserName>
  <CompanyName/>
  <MachineID>A189</MachineID>
  <ToolID>ljRTAAAAKGU=</ToolID>
  <Data><![CDATA[bGpSVEFBQUFLR1U9]]></Data>
</CustomerInfo>
</file>

<file path=customXml/item3.xml><?xml version="1.0" encoding="utf-8"?>
<CustomerInfo>
  <UserName>dell</UserName>
  <CompanyName/>
  <MachineID>A189</MachineID>
  <ToolID>ljRTAAAAKGU=</ToolID>
  <Data><![CDATA[bGpSVEFBQUFLR1U9]]></Data>
</CustomerInfo>
</file>

<file path=customXml/item4.xml><?xml version="1.0" encoding="utf-8"?>
<CustomerInfo>
  <UserName>dell</UserName>
  <CompanyName/>
  <MachineID>A189</MachineID>
  <ToolID>ljRTAAAAKGU=</ToolID>
  <Data><![CDATA[bGpSVEFBQUFLR1U9]]></Data>
</CustomerInfo>
</file>

<file path=customXml/item5.xml><?xml version="1.0" encoding="utf-8"?>
<CustomerInfo>
  <UserName>dell</UserName>
  <CompanyName/>
  <MachineID>A189</MachineID>
  <ToolID>ljRTAAAAKGU=</ToolID>
  <Data><![CDATA[bGpSVEFBQUFLR1U9]]></Data>
</CustomerInfo>
</file>

<file path=customXml/item6.xml><?xml version="1.0" encoding="utf-8"?>
<CustomerInfo>
  <UserName>dell</UserName>
  <CompanyName/>
  <MachineID>A189</MachineID>
  <ToolID>ljRTAAAAKGU=</ToolID>
  <Data><![CDATA[bGpSVEFBQUFLR1U9]]></Data>
</CustomerInfo>
</file>

<file path=customXml/item7.xml><?xml version="1.0" encoding="utf-8"?>
<CustomerInfo>
  <UserName>dell</UserName>
  <CompanyName/>
  <MachineID>A189</MachineID>
  <ToolID>ljRTAAAAKGU=</ToolID>
  <Data><![CDATA[bGpSVEFBQUFLR1U9]]></Data>
</CustomerInfo>
</file>

<file path=customXml/item8.xml><?xml version="1.0" encoding="utf-8"?>
<CustomerInfo>
  <UserName>dell</UserName>
  <CompanyName/>
  <MachineID>A189</MachineID>
  <ToolID>ljRTAAAAKGU=</ToolID>
  <Data><![CDATA[bGpSVEFBQUFLR1U9]]></Data>
</CustomerInfo>
</file>

<file path=customXml/item9.xml><?xml version="1.0" encoding="utf-8"?>
<CustomerInfo>
  <UserName>dell</UserName>
  <CompanyName/>
  <MachineID>A189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E788D8C0-7BA7-47E9-BCD8-5F7AFF5B08A5}">
  <ds:schemaRefs/>
</ds:datastoreItem>
</file>

<file path=customXml/itemProps10.xml><?xml version="1.0" encoding="utf-8"?>
<ds:datastoreItem xmlns:ds="http://schemas.openxmlformats.org/officeDocument/2006/customXml" ds:itemID="{2A781D87-6D7F-419E-A235-BA33A03325D4}">
  <ds:schemaRefs/>
</ds:datastoreItem>
</file>

<file path=customXml/itemProps11.xml><?xml version="1.0" encoding="utf-8"?>
<ds:datastoreItem xmlns:ds="http://schemas.openxmlformats.org/officeDocument/2006/customXml" ds:itemID="{C508660A-E1FB-4C82-8E48-5F8CA5285B3D}">
  <ds:schemaRefs/>
</ds:datastoreItem>
</file>

<file path=customXml/itemProps12.xml><?xml version="1.0" encoding="utf-8"?>
<ds:datastoreItem xmlns:ds="http://schemas.openxmlformats.org/officeDocument/2006/customXml" ds:itemID="{F56DCB04-73B4-4667-A9C7-70E4DF0EA9F4}">
  <ds:schemaRefs/>
</ds:datastoreItem>
</file>

<file path=customXml/itemProps13.xml><?xml version="1.0" encoding="utf-8"?>
<ds:datastoreItem xmlns:ds="http://schemas.openxmlformats.org/officeDocument/2006/customXml" ds:itemID="{5DB9AA3A-C966-40E6-98D5-C3C643240982}">
  <ds:schemaRefs/>
</ds:datastoreItem>
</file>

<file path=customXml/itemProps14.xml><?xml version="1.0" encoding="utf-8"?>
<ds:datastoreItem xmlns:ds="http://schemas.openxmlformats.org/officeDocument/2006/customXml" ds:itemID="{563F2E2A-4A00-4872-98E7-EC4FCEFA690B}">
  <ds:schemaRefs/>
</ds:datastoreItem>
</file>

<file path=customXml/itemProps15.xml><?xml version="1.0" encoding="utf-8"?>
<ds:datastoreItem xmlns:ds="http://schemas.openxmlformats.org/officeDocument/2006/customXml" ds:itemID="{8CFF0E1E-85C9-4343-BDEB-1E8B3F8BE21C}">
  <ds:schemaRefs/>
</ds:datastoreItem>
</file>

<file path=customXml/itemProps16.xml><?xml version="1.0" encoding="utf-8"?>
<ds:datastoreItem xmlns:ds="http://schemas.openxmlformats.org/officeDocument/2006/customXml" ds:itemID="{17BD23D5-C06A-485F-A6F3-FEE044385A3B}">
  <ds:schemaRefs/>
</ds:datastoreItem>
</file>

<file path=customXml/itemProps17.xml><?xml version="1.0" encoding="utf-8"?>
<ds:datastoreItem xmlns:ds="http://schemas.openxmlformats.org/officeDocument/2006/customXml" ds:itemID="{39248B25-5962-4C2C-8C3D-64497491AC42}">
  <ds:schemaRefs/>
</ds:datastoreItem>
</file>

<file path=customXml/itemProps18.xml><?xml version="1.0" encoding="utf-8"?>
<ds:datastoreItem xmlns:ds="http://schemas.openxmlformats.org/officeDocument/2006/customXml" ds:itemID="{1666CC3C-810E-42DE-8D05-5A9AC6F2E9CD}">
  <ds:schemaRefs/>
</ds:datastoreItem>
</file>

<file path=customXml/itemProps19.xml><?xml version="1.0" encoding="utf-8"?>
<ds:datastoreItem xmlns:ds="http://schemas.openxmlformats.org/officeDocument/2006/customXml" ds:itemID="{2EE082DF-D2E4-4D87-843E-B5A3F1F5824D}">
  <ds:schemaRefs/>
</ds:datastoreItem>
</file>

<file path=customXml/itemProps2.xml><?xml version="1.0" encoding="utf-8"?>
<ds:datastoreItem xmlns:ds="http://schemas.openxmlformats.org/officeDocument/2006/customXml" ds:itemID="{B0BAE47E-4404-4DD3-A840-B63BD6B88DE1}">
  <ds:schemaRefs/>
</ds:datastoreItem>
</file>

<file path=customXml/itemProps20.xml><?xml version="1.0" encoding="utf-8"?>
<ds:datastoreItem xmlns:ds="http://schemas.openxmlformats.org/officeDocument/2006/customXml" ds:itemID="{4649DDC5-AE37-4897-ADD9-4656DF3C7BD5}">
  <ds:schemaRefs/>
</ds:datastoreItem>
</file>

<file path=customXml/itemProps21.xml><?xml version="1.0" encoding="utf-8"?>
<ds:datastoreItem xmlns:ds="http://schemas.openxmlformats.org/officeDocument/2006/customXml" ds:itemID="{B7DABE54-16BF-4D45-A4B0-FD77ABD80633}">
  <ds:schemaRefs/>
</ds:datastoreItem>
</file>

<file path=customXml/itemProps22.xml><?xml version="1.0" encoding="utf-8"?>
<ds:datastoreItem xmlns:ds="http://schemas.openxmlformats.org/officeDocument/2006/customXml" ds:itemID="{56E5340D-3567-4847-BF4F-3CE0B85D1789}">
  <ds:schemaRefs/>
</ds:datastoreItem>
</file>

<file path=customXml/itemProps23.xml><?xml version="1.0" encoding="utf-8"?>
<ds:datastoreItem xmlns:ds="http://schemas.openxmlformats.org/officeDocument/2006/customXml" ds:itemID="{DF9F2A0C-7E0F-40A3-8958-44F69E99705C}">
  <ds:schemaRefs/>
</ds:datastoreItem>
</file>

<file path=customXml/itemProps24.xml><?xml version="1.0" encoding="utf-8"?>
<ds:datastoreItem xmlns:ds="http://schemas.openxmlformats.org/officeDocument/2006/customXml" ds:itemID="{C6D801AD-9780-4BF0-A424-00BADA45532B}">
  <ds:schemaRefs/>
</ds:datastoreItem>
</file>

<file path=customXml/itemProps25.xml><?xml version="1.0" encoding="utf-8"?>
<ds:datastoreItem xmlns:ds="http://schemas.openxmlformats.org/officeDocument/2006/customXml" ds:itemID="{B0D078C5-EBC1-4DBA-9631-C9ABB671F47F}">
  <ds:schemaRefs/>
</ds:datastoreItem>
</file>

<file path=customXml/itemProps3.xml><?xml version="1.0" encoding="utf-8"?>
<ds:datastoreItem xmlns:ds="http://schemas.openxmlformats.org/officeDocument/2006/customXml" ds:itemID="{823A0F99-225E-4112-AAF5-7A16F36EC74B}">
  <ds:schemaRefs/>
</ds:datastoreItem>
</file>

<file path=customXml/itemProps4.xml><?xml version="1.0" encoding="utf-8"?>
<ds:datastoreItem xmlns:ds="http://schemas.openxmlformats.org/officeDocument/2006/customXml" ds:itemID="{A10967F9-02C9-49A8-ADBC-DDEE8191F927}">
  <ds:schemaRefs/>
</ds:datastoreItem>
</file>

<file path=customXml/itemProps5.xml><?xml version="1.0" encoding="utf-8"?>
<ds:datastoreItem xmlns:ds="http://schemas.openxmlformats.org/officeDocument/2006/customXml" ds:itemID="{F3CCD822-A834-4AA5-BA09-01FBBDA8E0F9}">
  <ds:schemaRefs/>
</ds:datastoreItem>
</file>

<file path=customXml/itemProps6.xml><?xml version="1.0" encoding="utf-8"?>
<ds:datastoreItem xmlns:ds="http://schemas.openxmlformats.org/officeDocument/2006/customXml" ds:itemID="{DEECECF1-7562-408C-8767-2AD9195622D5}">
  <ds:schemaRefs/>
</ds:datastoreItem>
</file>

<file path=customXml/itemProps7.xml><?xml version="1.0" encoding="utf-8"?>
<ds:datastoreItem xmlns:ds="http://schemas.openxmlformats.org/officeDocument/2006/customXml" ds:itemID="{E075C732-B2EA-426F-BB8F-880996F759AE}">
  <ds:schemaRefs/>
</ds:datastoreItem>
</file>

<file path=customXml/itemProps8.xml><?xml version="1.0" encoding="utf-8"?>
<ds:datastoreItem xmlns:ds="http://schemas.openxmlformats.org/officeDocument/2006/customXml" ds:itemID="{C4CE8B02-BB48-4AF8-A4B3-7709693F424D}">
  <ds:schemaRefs/>
</ds:datastoreItem>
</file>

<file path=customXml/itemProps9.xml><?xml version="1.0" encoding="utf-8"?>
<ds:datastoreItem xmlns:ds="http://schemas.openxmlformats.org/officeDocument/2006/customXml" ds:itemID="{C8D1C45F-DF5D-4975-98DB-0D1FF119D19C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21版53中考主题1</Template>
  <TotalTime>12</TotalTime>
  <Words>4156</Words>
  <Application>Microsoft Office PowerPoint</Application>
  <PresentationFormat>自定义</PresentationFormat>
  <Paragraphs>138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黑体</vt:lpstr>
      <vt:lpstr>Microsoft YaHei</vt:lpstr>
      <vt:lpstr>Arial</vt:lpstr>
      <vt:lpstr>Calibri</vt:lpstr>
      <vt:lpstr>Times New Roman</vt:lpstr>
      <vt:lpstr>21版53中考主题1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封面标题</dc:title>
  <cp:lastModifiedBy>Administrator</cp:lastModifiedBy>
  <cp:revision>57</cp:revision>
  <dcterms:modified xsi:type="dcterms:W3CDTF">2020-09-29T01:53:35Z</dcterms:modified>
</cp:coreProperties>
</file>