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59" r:id="rId7"/>
    <p:sldId id="269" r:id="rId8"/>
    <p:sldId id="277" r:id="rId9"/>
    <p:sldId id="278" r:id="rId10"/>
    <p:sldId id="283" r:id="rId11"/>
    <p:sldId id="285" r:id="rId12"/>
    <p:sldId id="286" r:id="rId13"/>
    <p:sldId id="287" r:id="rId14"/>
    <p:sldId id="295" r:id="rId15"/>
    <p:sldId id="288" r:id="rId16"/>
    <p:sldId id="289" r:id="rId17"/>
    <p:sldId id="290" r:id="rId18"/>
    <p:sldId id="279" r:id="rId19"/>
    <p:sldId id="291" r:id="rId20"/>
    <p:sldId id="292" r:id="rId21"/>
    <p:sldId id="293" r:id="rId22"/>
    <p:sldId id="296" r:id="rId23"/>
    <p:sldId id="297" r:id="rId24"/>
    <p:sldId id="264" r:id="rId25"/>
    <p:sldId id="266" r:id="rId26"/>
    <p:sldId id="280" r:id="rId27"/>
    <p:sldId id="281" r:id="rId28"/>
    <p:sldId id="282" r:id="rId29"/>
    <p:sldId id="294" r:id="rId30"/>
    <p:sldId id="274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  <p:guide orient="horz" pos="4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专题十二　文言文阅读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997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下列各组句子中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加点词的意义和用法相同的一项是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584535"/>
              </p:ext>
            </p:extLst>
          </p:nvPr>
        </p:nvGraphicFramePr>
        <p:xfrm>
          <a:off x="240333" y="1538459"/>
          <a:ext cx="11669770" cy="3053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3" imgW="3826154" imgH="1001231" progId="Word.Document.12">
                  <p:embed/>
                </p:oleObj>
              </mc:Choice>
              <mc:Fallback>
                <p:oleObj name="文档" r:id="rId3" imgW="3826154" imgH="1001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1538459"/>
                        <a:ext cx="11669770" cy="3053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451947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缘故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均为助词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5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328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三、文言断句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文言文断句题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主要有主观题和选择题两种题型。做题时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可运用下面的方法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通读文段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弄懂大意。要通读文段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领会基本意思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在此基础上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将能断开的先断开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一步一步缩小范围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然后集中精力分析难断句。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等表示对话的词语进行断句。文言文在叙述人物对话时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这为正确断句提供了依据。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根据虚词进行断句。文言文中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之类的虚词特别多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其主要作用是表示语法关系和语气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往往是明辨句读的重要标志。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60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7179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张仪已学而游说诸侯。尝从楚相饮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已而楚相亡璧。</a:t>
            </a:r>
            <a:r>
              <a:rPr lang="zh-CN" altLang="zh-CN" sz="3200" b="1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门下意张仪曰仪贫无行必此盗相君之璧共执张仪掠笞数百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释之。其妻曰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子毋读书游说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安得此辱乎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张仪谓其妻曰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视吾舌尚在不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其妻笑曰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舌在也。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仪曰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足矣。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选自《史记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张仪列传》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09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70296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下列对文中画波浪线部分的断句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门下意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张仪曰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仪贫无行必此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盗相君之璧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共执张仪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掠笞数百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门下意张仪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仪贫无行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必此盗相君之璧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共执张仪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掠笞数百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门下意张仪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仪贫无行必此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盗相君之璧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共执张仪掠笞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门下意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张仪曰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仪贫无行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必此盗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相君之璧共执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张仪掠笞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数百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5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8444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根据语境断句。楚国宰相丢了一块玉璧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他的门客认为是张仪偷的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大家一起把张仪抓起来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打了他。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1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7582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四、文言句子的翻译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逐字解释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字字落实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以直译为主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意译为辅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关键词语要翻译正确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调整润色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尤其是对判断句、省略句、倒装句等特殊句式的翻译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要尽可能使之符合现代汉语的规范。翻译步骤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解词、串联、顺意。具体方法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增补省略部分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无实在意义的虚词不译或重复的意思删去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人名、地名等保留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古今词义要加以区别或难以直译的要变通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与现代汉语规范不同的语序要调整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81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6008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把下列句子翻译成现代汉语。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受地于先王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愿终守之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弗敢易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以君为长者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故不错意也。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翻译时注意补出省略的成分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注意将关键词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等的意思落实到位。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从先王那里接受了封地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愿意始终守护它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不敢交换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把安陵君看作忠厚的长者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所以不打他的主意。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6360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五、文意把握和情感体味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包括文章内容要点的归纳、文章中心的概括、人物思想性格的概括等。这些题一般不能自由发挥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尽量将重点篇目加以整理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掌握每课的中心、段落大意。解题时要审清题目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全面考虑。主旨表达要准确、完整。要点不能漏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表述要完整连贯。关于作者的情感态度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有的文章表现得直露而明显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有的却表现得含蓄而隐晦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有时需要联系写作背景和时代特点来进行总结。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09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62608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《桃花源记》寄托了作者怎样的社会理想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本题考查的是对文章主题思想的概括。概括文章主题思想的方法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分析文章标题。有的标题概括了文章的中心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体现了文章的主要内容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有的标题直接揭示了文章的中心思想。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分析文章开头、结尾。有的开篇点题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点明或暗示中心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有的在篇末点明或深化中心。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分析文中的议论、抒情句。有的文章中的议论、抒情句有画龙点睛之功效。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339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分析人物事件。有些中心思想隐含在人物事件或文章各部分之中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要综合归纳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才能突出中心。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分析背景。了解、分析有关时代背景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了解写作的意图。分析《桃花源记》的主旨可用分析人物事件法。桃花源内人们的宁静淳朴、安居乐业、幸福和谐的生活是处于战乱中的外界人心目中的理想生活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渔人走出桃花源再寻而不得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象征了世人对理想生活的向往与追求。将以上两点进行整合即可得出答案。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对没有战乱、宁静淳朴、安居乐业、幸福和谐的理想社会的向往。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1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362099"/>
            <a:ext cx="10807700" cy="599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1195730"/>
            <a:ext cx="10807700" cy="4210215"/>
            <a:chOff x="692150" y="1195730"/>
            <a:chExt cx="10807700" cy="4210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195730"/>
              <a:ext cx="10807700" cy="415943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5345939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76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2150" y="981657"/>
            <a:ext cx="10807700" cy="4626801"/>
            <a:chOff x="692150" y="981657"/>
            <a:chExt cx="10807700" cy="46268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1002439"/>
              <a:ext cx="10807700" cy="45667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5548452"/>
              <a:ext cx="10689640" cy="6000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981657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218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962068"/>
            <a:ext cx="10807700" cy="4730664"/>
            <a:chOff x="692150" y="962068"/>
            <a:chExt cx="10807700" cy="4730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150" y="982850"/>
              <a:ext cx="10807700" cy="470988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598" y="962068"/>
              <a:ext cx="10689640" cy="600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595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78005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【甲】临川之城东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有地隐然而高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以临于溪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曰新城。新城之上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有池洼然而方以长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曰王羲之之墨池者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荀伯子《临川记》云也。羲之尝慕张芝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临池学书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池水尽黑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此为其故迹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岂信然邪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方羲之之不可强以仕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而尝极东方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出沧海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以娱其意于山水之间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岂其徜徉肆恣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而又尝自休于此邪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羲之之书晚乃善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则其所能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盖亦以精力自致者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非天成也。然后世未有能及者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岂其学不如彼邪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则学固岂可以少哉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况欲深造道德者邪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选自曾巩《墨池记》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08424" y="4039430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6550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【乙】顷岁孙莘老识文忠公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乘间以文字问之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无他术</a:t>
            </a:r>
            <a:r>
              <a:rPr lang="zh-CN" altLang="zh-CN" sz="3200" b="1" baseline="30000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唯勤读书而多为之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自工。</a:t>
            </a:r>
            <a:r>
              <a:rPr lang="zh-CN" altLang="zh-CN" sz="3200" b="1" u="wavy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世人患作文字少又懒读书每一篇出即求过人如此少有至者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。疵病不必待人指摘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多作自能见之。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此公以其尝试者告人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故尤有味。苕溪渔隐</a:t>
            </a:r>
            <a:r>
              <a:rPr lang="zh-CN" altLang="zh-CN" sz="3200" b="1" baseline="30000" dirty="0"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baseline="30000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旧说梅圣俞</a:t>
            </a:r>
            <a:r>
              <a:rPr lang="zh-CN" altLang="zh-CN" sz="3200" b="1" baseline="30000" dirty="0"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baseline="30000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日课</a:t>
            </a:r>
            <a:r>
              <a:rPr lang="zh-CN" altLang="zh-CN" sz="3200" b="1" baseline="30000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寒暑未尝易也。圣俞诗名满世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盖身试此说之效</a:t>
            </a:r>
            <a:r>
              <a:rPr lang="zh-CN" altLang="zh-CN" sz="3200" b="1" baseline="30000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选自《苕溪渔隐丛话前集》卷第二十九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3200" b="1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方法。</a:t>
            </a:r>
            <a:r>
              <a:rPr lang="zh-CN" altLang="zh-CN" sz="3200" b="1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苕溪渔隐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胡仔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宋代作家。</a:t>
            </a:r>
            <a:r>
              <a:rPr lang="zh-CN" altLang="zh-CN" sz="3200" b="1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梅圣俞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梅尧臣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宋代著名诗人。</a:t>
            </a:r>
            <a:r>
              <a:rPr lang="zh-CN" altLang="zh-CN" sz="3200" b="1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这里指按照规定的内容和分量学习。</a:t>
            </a:r>
            <a:r>
              <a:rPr lang="zh-CN" altLang="zh-CN" sz="3200" b="1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应验。</a:t>
            </a:r>
            <a:endParaRPr lang="zh-CN" altLang="zh-CN" sz="3200" dirty="0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05587" y="3046877"/>
            <a:ext cx="4667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10256"/>
            <a:ext cx="704519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解释下列加点的词在文中的意思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2150" y="248071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交换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错在实词积累不足上。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南极潇湘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此乐何极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以五百里之地易安陵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移风易俗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。积累不足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判断难免失误。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穷尽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651563"/>
              </p:ext>
            </p:extLst>
          </p:nvPr>
        </p:nvGraphicFramePr>
        <p:xfrm>
          <a:off x="240333" y="1088921"/>
          <a:ext cx="11669770" cy="1526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3" imgW="3826154" imgH="500615" progId="Word.Document.12">
                  <p:embed/>
                </p:oleObj>
              </mc:Choice>
              <mc:Fallback>
                <p:oleObj name="文档" r:id="rId3" imgW="3826154" imgH="5006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1088921"/>
                        <a:ext cx="11669770" cy="1526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77532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“/”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标出下面文言语句的停顿。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断四处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患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世人患作文字少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又懒读书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每一篇出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即求过人如此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少有至者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没有把握文段大意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导致划分错误。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世人患作文字少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又懒读书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每一篇出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即求过人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如此少有至者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298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用现代汉语翻译下列句子。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岂其学不如彼邪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唯勤读书而多为之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难道他们的学习比不上王羲之吗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只有勤奋读书而且多写作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自然会精巧的。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翻译句子应当字字落实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坚持以直译为主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注意特殊句式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还要考虑现代汉语的表达习惯。翻译第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在直译方面看起来没有问题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但译句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表达的意思却恰恰与原句相反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也不能解释为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的意思相去甚远。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65008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恐怕他们所下的学习功夫不如王羲之吧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只要多读书多写作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自然会精湛的。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19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506617"/>
              </p:ext>
            </p:extLst>
          </p:nvPr>
        </p:nvGraphicFramePr>
        <p:xfrm>
          <a:off x="692150" y="1028314"/>
          <a:ext cx="10807700" cy="5055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3826154" imgH="1789709" progId="Word.Document.12">
                  <p:embed/>
                </p:oleObj>
              </mc:Choice>
              <mc:Fallback>
                <p:oleObj name="文档" r:id="rId3" imgW="3826154" imgH="1789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028314"/>
                        <a:ext cx="10807700" cy="5055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693499"/>
              </p:ext>
            </p:extLst>
          </p:nvPr>
        </p:nvGraphicFramePr>
        <p:xfrm>
          <a:off x="692150" y="789249"/>
          <a:ext cx="10807700" cy="5533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26154" imgH="1958976" progId="Word.Document.12">
                  <p:embed/>
                </p:oleObj>
              </mc:Choice>
              <mc:Fallback>
                <p:oleObj name="文档" r:id="rId3" imgW="3826154" imgH="19589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89249"/>
                        <a:ext cx="10807700" cy="5533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85586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一、解释或辨析文言实词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对文言实词的考查有选择辨析和直接释义两种。考查的实词往往是课内学过的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绝大部分是课下注释标注出来的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。因为一个文言实词往往包含几个义项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故应结合具体的语境辨析它在具体句子中的含义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6194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均属于多义词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左右、上下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等义项。解释这两个词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应结合具体的句子进行辨析。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赞同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982387"/>
            <a:ext cx="77665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解释下列语句中加点词的意思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961229"/>
              </p:ext>
            </p:extLst>
          </p:nvPr>
        </p:nvGraphicFramePr>
        <p:xfrm>
          <a:off x="240333" y="1752169"/>
          <a:ext cx="11669770" cy="1526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3826154" imgH="500615" progId="Word.Document.12">
                  <p:embed/>
                </p:oleObj>
              </mc:Choice>
              <mc:Fallback>
                <p:oleObj name="文档" r:id="rId3" imgW="3826154" imgH="5006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333" y="1752169"/>
                        <a:ext cx="11669770" cy="1526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4547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二、解释或辨析文言虚词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对文言虚词的考查主要聚焦在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等常见虚词上。直接解释要联系具体的语境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即该词与前后词语的搭配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虚词辨析一要看该词在句子中的位置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二要联系该词的具体语境。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306</TotalTime>
  <Words>1931</Words>
  <Application>Microsoft Office PowerPoint</Application>
  <PresentationFormat>宽屏</PresentationFormat>
  <Paragraphs>75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NEU-BZ-S92</vt:lpstr>
      <vt:lpstr>方正书宋_GBK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36</cp:revision>
  <dcterms:created xsi:type="dcterms:W3CDTF">2020-12-05T02:41:23Z</dcterms:created>
  <dcterms:modified xsi:type="dcterms:W3CDTF">2021-01-15T09:37:46Z</dcterms:modified>
</cp:coreProperties>
</file>