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heme/theme3.xml" ContentType="application/vnd.openxmlformats-officedocument.theme+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notesSlides/notesSlide1.xml" ContentType="application/vnd.openxmlformats-officedocument.presentationml.notesSlide+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notesSlides/notesSlide2.xml" ContentType="application/vnd.openxmlformats-officedocument.presentationml.notesSlide+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notesSlides/notesSlide3.xml" ContentType="application/vnd.openxmlformats-officedocument.presentationml.notesSlide+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notesSlides/notesSlide4.xml" ContentType="application/vnd.openxmlformats-officedocument.presentationml.notesSlide+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notesSlides/notesSlide5.xml" ContentType="application/vnd.openxmlformats-officedocument.presentationml.notesSlide+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92" r:id="rId2"/>
  </p:sldMasterIdLst>
  <p:notesMasterIdLst>
    <p:notesMasterId r:id="rId54"/>
  </p:notesMasterIdLst>
  <p:sldIdLst>
    <p:sldId id="383" r:id="rId3"/>
    <p:sldId id="387" r:id="rId4"/>
    <p:sldId id="3893" r:id="rId5"/>
    <p:sldId id="384" r:id="rId6"/>
    <p:sldId id="3845" r:id="rId7"/>
    <p:sldId id="3741" r:id="rId8"/>
    <p:sldId id="3742" r:id="rId9"/>
    <p:sldId id="3846" r:id="rId10"/>
    <p:sldId id="3847" r:id="rId11"/>
    <p:sldId id="3455" r:id="rId12"/>
    <p:sldId id="3849" r:id="rId13"/>
    <p:sldId id="3750" r:id="rId14"/>
    <p:sldId id="3751" r:id="rId15"/>
    <p:sldId id="3743" r:id="rId16"/>
    <p:sldId id="3744" r:id="rId17"/>
    <p:sldId id="3745" r:id="rId18"/>
    <p:sldId id="3746" r:id="rId19"/>
    <p:sldId id="3747" r:id="rId20"/>
    <p:sldId id="390" r:id="rId21"/>
    <p:sldId id="3805" r:id="rId22"/>
    <p:sldId id="3806" r:id="rId23"/>
    <p:sldId id="3807" r:id="rId24"/>
    <p:sldId id="3799" r:id="rId25"/>
    <p:sldId id="3801" r:id="rId26"/>
    <p:sldId id="3802" r:id="rId27"/>
    <p:sldId id="3891" r:id="rId28"/>
    <p:sldId id="3892" r:id="rId29"/>
    <p:sldId id="3850" r:id="rId30"/>
    <p:sldId id="3851" r:id="rId31"/>
    <p:sldId id="1927" r:id="rId32"/>
    <p:sldId id="3763" r:id="rId33"/>
    <p:sldId id="3764" r:id="rId34"/>
    <p:sldId id="3765" r:id="rId35"/>
    <p:sldId id="3767" r:id="rId36"/>
    <p:sldId id="3768" r:id="rId37"/>
    <p:sldId id="3770" r:id="rId38"/>
    <p:sldId id="3772" r:id="rId39"/>
    <p:sldId id="3773" r:id="rId40"/>
    <p:sldId id="1177" r:id="rId41"/>
    <p:sldId id="3752" r:id="rId42"/>
    <p:sldId id="3753" r:id="rId43"/>
    <p:sldId id="3754" r:id="rId44"/>
    <p:sldId id="3755" r:id="rId45"/>
    <p:sldId id="3756" r:id="rId46"/>
    <p:sldId id="3757" r:id="rId47"/>
    <p:sldId id="3758" r:id="rId48"/>
    <p:sldId id="3759" r:id="rId49"/>
    <p:sldId id="3760" r:id="rId50"/>
    <p:sldId id="3761" r:id="rId51"/>
    <p:sldId id="3762" r:id="rId52"/>
    <p:sldId id="395" r:id="rId53"/>
  </p:sldIdLst>
  <p:sldSz cx="12192000" cy="6858000"/>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41" userDrawn="1">
          <p15:clr>
            <a:srgbClr val="A4A3A4"/>
          </p15:clr>
        </p15:guide>
        <p15:guide id="2" orient="horz" pos="922" userDrawn="1">
          <p15:clr>
            <a:srgbClr val="A4A3A4"/>
          </p15:clr>
        </p15:guide>
        <p15:guide id="3" orient="horz" pos="3907" userDrawn="1">
          <p15:clr>
            <a:srgbClr val="A4A3A4"/>
          </p15:clr>
        </p15:guide>
        <p15:guide id="4" pos="393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 lastIdx="0" clrIdx="0"/>
  <p:cmAuthor id="1" name="作者" initials="A" lastIdx="0" clrIdx="1"/>
  <p:cmAuthor id="2" name="admin" initials="a" lastIdx="0" clrIdx="0"/>
  <p:cmAuthor id="3" name="黄 露" initials="" lastIdx="0" clrIdx="0"/>
  <p:cmAuthor id="4" name="雨林木风" initials="雨" lastIdx="0" clrIdx="0"/>
  <p:cmAuthor id="5" name="dell" initials="d" lastIdx="0" clrIdx="2"/>
  <p:cmAuthor id="6" name="lenovo" initials="l" lastIdx="0" clrIdx="0"/>
  <p:cmAuthor id="7" name="44623" initials="4" lastIdx="0" clrIdx="7"/>
  <p:cmAuthor id="8" name="hx" initials="h" lastIdx="0" clrIdx="8"/>
  <p:cmAuthor id="9" name="幸兴" initials="幸" lastIdx="0" clrIdx="8"/>
  <p:cmAuthor id="10" name="yyyaogd@126.com" initials="y" lastIdx="0" clrIdx="0"/>
  <p:cmAuthor id="12" name="meflyup" initials="m" lastIdx="0" clrIdx="0"/>
  <p:cmAuthor id="13" name="hp" initials="h" lastIdx="0" clrIdx="9"/>
  <p:cmAuthor id="15" name="Lenovo" initials="L" lastIdx="0" clrIdx="1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6" autoAdjust="0"/>
    <p:restoredTop sz="94364" autoAdjust="0"/>
  </p:normalViewPr>
  <p:slideViewPr>
    <p:cSldViewPr snapToGrid="0" showGuides="1">
      <p:cViewPr varScale="1">
        <p:scale>
          <a:sx n="110" d="100"/>
          <a:sy n="110" d="100"/>
        </p:scale>
        <p:origin x="568" y="168"/>
      </p:cViewPr>
      <p:guideLst>
        <p:guide orient="horz" pos="541"/>
        <p:guide orient="horz" pos="922"/>
        <p:guide orient="horz" pos="3907"/>
        <p:guide pos="3932"/>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EFE73B03-4D71-4565-8C52-4902BE6377A4}" type="doc">
      <dgm:prSet loTypeId="urn:microsoft.com/office/officeart/2005/8/layout/hierarchy2#1" loCatId="hierarchy" qsTypeId="urn:microsoft.com/office/officeart/2005/8/quickstyle/simple1#1" qsCatId="simple" csTypeId="urn:microsoft.com/office/officeart/2005/8/colors/accent1_2#1" csCatId="accent1" phldr="0"/>
      <dgm:spPr/>
      <dgm:t>
        <a:bodyPr/>
        <a:lstStyle/>
        <a:p>
          <a:endParaRPr lang="zh-CN" altLang="en-US"/>
        </a:p>
      </dgm:t>
    </dgm:pt>
    <dgm:pt modelId="{2AFB1B2A-8749-4E5E-9CB9-0B60F81C46F8}" type="parTrans" cxnId="{91CEFE75-8F82-4D77-8693-D1FA8B3BD30E}">
      <dgm:prSet/>
      <dgm:spPr/>
      <dgm:t>
        <a:bodyPr/>
        <a:lstStyle/>
        <a:p>
          <a:endParaRPr lang="zh-CN" altLang="en-US"/>
        </a:p>
      </dgm:t>
    </dgm:pt>
    <dgm:pt modelId="{0605F139-5EF0-48E7-A091-192233D2011D}">
      <dgm:prSet phldrT="[文本]" custT="1"/>
      <dgm:spPr/>
      <dgm:t>
        <a:bodyPr vert="eaVert" wrap="square"/>
        <a:lstStyle/>
        <a:p>
          <a:pPr>
            <a:lnSpc>
              <a:spcPct val="100000"/>
            </a:lnSpc>
            <a:spcBef>
              <a:spcPct val="0"/>
            </a:spcBef>
            <a:spcAft>
              <a:spcPct val="35000"/>
            </a:spcAft>
          </a:pPr>
          <a:r>
            <a:rPr lang="zh-CN" altLang="en-US" sz="2800" b="1"/>
            <a:t>简答题设题</a:t>
          </a:r>
        </a:p>
      </dgm:t>
    </dgm:pt>
    <dgm:pt modelId="{AC2BFF99-DAE2-494A-88AB-85D75BC6D2EE}" type="parTrans" cxnId="{9B511CC9-7315-44D5-98F5-6D03B3DA7A77}">
      <dgm:prSet phldr="0" custT="1"/>
      <dgm:spPr/>
      <dgm:t>
        <a:bodyPr vert="horz" wrap="square"/>
        <a:lstStyle/>
        <a:p>
          <a:pPr>
            <a:lnSpc>
              <a:spcPct val="100000"/>
            </a:lnSpc>
            <a:spcBef>
              <a:spcPct val="0"/>
            </a:spcBef>
            <a:spcAft>
              <a:spcPct val="35000"/>
            </a:spcAft>
          </a:pPr>
          <a:endParaRPr lang="zh-CN" altLang="en-US" sz="2800"/>
        </a:p>
      </dgm:t>
    </dgm:pt>
    <dgm:pt modelId="{4530EE7D-F557-4815-9ED2-EABC47F46978}">
      <dgm:prSet phldrT="[文本]" custT="1"/>
      <dgm:spPr/>
      <dgm:t>
        <a:bodyPr vert="horz" wrap="square"/>
        <a:lstStyle/>
        <a:p>
          <a:pPr>
            <a:lnSpc>
              <a:spcPct val="100000"/>
            </a:lnSpc>
            <a:spcBef>
              <a:spcPct val="0"/>
            </a:spcBef>
            <a:spcAft>
              <a:spcPct val="35000"/>
            </a:spcAft>
          </a:pPr>
          <a:r>
            <a:rPr lang="zh-CN" altLang="en-US" sz="2800" b="1"/>
            <a:t>探寻事件原因</a:t>
          </a:r>
        </a:p>
      </dgm:t>
    </dgm:pt>
    <dgm:pt modelId="{B98A0394-6758-42EB-8D0E-4491BED52B6C}" type="sibTrans" cxnId="{9B511CC9-7315-44D5-98F5-6D03B3DA7A77}">
      <dgm:prSet/>
      <dgm:spPr/>
      <dgm:t>
        <a:bodyPr/>
        <a:lstStyle/>
        <a:p>
          <a:endParaRPr lang="zh-CN" altLang="en-US"/>
        </a:p>
      </dgm:t>
    </dgm:pt>
    <dgm:pt modelId="{367D7799-1E5C-4947-8AD1-85D1E0D367AF}" type="parTrans" cxnId="{542D0F12-7497-4F22-98E2-2473F9869FED}">
      <dgm:prSet phldr="0" custT="1"/>
      <dgm:spPr/>
      <dgm:t>
        <a:bodyPr vert="horz" wrap="square"/>
        <a:lstStyle/>
        <a:p>
          <a:pPr>
            <a:lnSpc>
              <a:spcPct val="100000"/>
            </a:lnSpc>
            <a:spcBef>
              <a:spcPct val="0"/>
            </a:spcBef>
            <a:spcAft>
              <a:spcPct val="35000"/>
            </a:spcAft>
          </a:pPr>
          <a:endParaRPr lang="zh-CN" altLang="en-US" sz="2800"/>
        </a:p>
      </dgm:t>
    </dgm:pt>
    <dgm:pt modelId="{4E4A1E17-A3EC-4A54-9171-277E11A0B287}">
      <dgm:prSet phldrT="[文本]" custT="1"/>
      <dgm:spPr/>
      <dgm:t>
        <a:bodyPr vert="horz" wrap="square"/>
        <a:lstStyle/>
        <a:p>
          <a:pPr>
            <a:lnSpc>
              <a:spcPct val="100000"/>
            </a:lnSpc>
            <a:spcBef>
              <a:spcPct val="0"/>
            </a:spcBef>
            <a:spcAft>
              <a:spcPct val="35000"/>
            </a:spcAft>
          </a:pPr>
          <a:r>
            <a:rPr lang="zh-CN" altLang="en-US" sz="2800" b="1"/>
            <a:t>概括特点</a:t>
          </a:r>
        </a:p>
      </dgm:t>
    </dgm:pt>
    <dgm:pt modelId="{9EAB334F-AA91-4141-B6FE-557B19FCD964}" type="parTrans" cxnId="{69C41A9E-39BC-4D71-A09B-E0921B69FE3C}">
      <dgm:prSet phldr="0" custT="1"/>
      <dgm:spPr/>
      <dgm:t>
        <a:bodyPr vert="horz" wrap="square"/>
        <a:lstStyle/>
        <a:p>
          <a:pPr>
            <a:lnSpc>
              <a:spcPct val="100000"/>
            </a:lnSpc>
            <a:spcBef>
              <a:spcPct val="0"/>
            </a:spcBef>
            <a:spcAft>
              <a:spcPct val="35000"/>
            </a:spcAft>
          </a:pPr>
          <a:endParaRPr lang="zh-CN" altLang="en-US" sz="2800"/>
        </a:p>
      </dgm:t>
    </dgm:pt>
    <dgm:pt modelId="{2B9D6902-DCB2-4AC4-BFAC-AF964742FD39}">
      <dgm:prSet phldrT="[文本]" custT="1"/>
      <dgm:spPr/>
      <dgm:t>
        <a:bodyPr vert="horz" wrap="square"/>
        <a:lstStyle/>
        <a:p>
          <a:pPr algn="ctr" eaLnBrk="1" fontAlgn="auto" latinLnBrk="0" hangingPunct="1">
            <a:lnSpc>
              <a:spcPct val="100000"/>
            </a:lnSpc>
            <a:spcBef>
              <a:spcPct val="0"/>
            </a:spcBef>
            <a:spcAft>
              <a:spcPct val="0"/>
            </a:spcAft>
          </a:pPr>
          <a:r>
            <a:rPr lang="zh-CN" altLang="en-US" sz="2400" b="1">
              <a:latin typeface="黑体" panose="02010609060101010101" charset="-122"/>
              <a:ea typeface="黑体" panose="02010609060101010101" charset="-122"/>
            </a:rPr>
            <a:t>人物特点</a:t>
          </a:r>
        </a:p>
        <a:p>
          <a:pPr algn="l" eaLnBrk="1" fontAlgn="auto" latinLnBrk="0" hangingPunct="1">
            <a:lnSpc>
              <a:spcPct val="100000"/>
            </a:lnSpc>
            <a:spcBef>
              <a:spcPct val="0"/>
            </a:spcBef>
            <a:spcAft>
              <a:spcPct val="0"/>
            </a:spcAft>
          </a:pPr>
          <a:r>
            <a:rPr lang="zh-CN" altLang="en-US" sz="2400" b="1">
              <a:latin typeface="黑体" panose="02010609060101010101" charset="-122"/>
              <a:ea typeface="黑体" panose="02010609060101010101" charset="-122"/>
            </a:rPr>
            <a:t>（为官、为人、为学）</a:t>
          </a:r>
        </a:p>
      </dgm:t>
    </dgm:pt>
    <dgm:pt modelId="{EB4A7ACA-5833-4A98-973D-A8E863091431}" type="sibTrans" cxnId="{69C41A9E-39BC-4D71-A09B-E0921B69FE3C}">
      <dgm:prSet/>
      <dgm:spPr/>
      <dgm:t>
        <a:bodyPr/>
        <a:lstStyle/>
        <a:p>
          <a:endParaRPr lang="zh-CN" altLang="en-US"/>
        </a:p>
      </dgm:t>
    </dgm:pt>
    <dgm:pt modelId="{5C25C34F-048D-4A7E-9447-852E7EDFB62D}" type="parTrans" cxnId="{938D9396-81B2-44EA-A640-67225339EB73}">
      <dgm:prSet phldr="0" custT="1"/>
      <dgm:spPr/>
      <dgm:t>
        <a:bodyPr vert="horz" wrap="square"/>
        <a:lstStyle/>
        <a:p>
          <a:pPr>
            <a:lnSpc>
              <a:spcPct val="100000"/>
            </a:lnSpc>
            <a:spcBef>
              <a:spcPct val="0"/>
            </a:spcBef>
            <a:spcAft>
              <a:spcPct val="35000"/>
            </a:spcAft>
          </a:pPr>
          <a:endParaRPr sz="2800"/>
        </a:p>
      </dgm:t>
    </dgm:pt>
    <dgm:pt modelId="{7FC67DBB-63F0-412B-AD8E-E69C37CEDE19}">
      <dgm:prSet custT="1"/>
      <dgm:spPr/>
      <dgm:t>
        <a:bodyPr vert="horz" wrap="square"/>
        <a:lstStyle/>
        <a:p>
          <a:pPr algn="ctr" eaLnBrk="1" fontAlgn="auto" latinLnBrk="0" hangingPunct="1">
            <a:lnSpc>
              <a:spcPct val="100000"/>
            </a:lnSpc>
            <a:spcBef>
              <a:spcPct val="0"/>
            </a:spcBef>
            <a:spcAft>
              <a:spcPct val="0"/>
            </a:spcAft>
          </a:pPr>
          <a:r>
            <a:rPr lang="zh-CN" sz="2400" b="1">
              <a:latin typeface="黑体" panose="02010609060101010101" charset="-122"/>
              <a:ea typeface="黑体" panose="02010609060101010101" charset="-122"/>
            </a:rPr>
            <a:t>事件特点</a:t>
          </a:r>
        </a:p>
        <a:p>
          <a:pPr algn="ctr" eaLnBrk="1" fontAlgn="auto" latinLnBrk="0" hangingPunct="1">
            <a:lnSpc>
              <a:spcPct val="100000"/>
            </a:lnSpc>
            <a:spcBef>
              <a:spcPct val="0"/>
            </a:spcBef>
            <a:spcAft>
              <a:spcPct val="0"/>
            </a:spcAft>
          </a:pPr>
          <a:r>
            <a:rPr lang="zh-CN" sz="2400" b="1">
              <a:latin typeface="黑体" panose="02010609060101010101" charset="-122"/>
              <a:ea typeface="黑体" panose="02010609060101010101" charset="-122"/>
            </a:rPr>
            <a:t>（概括主要事件）</a:t>
          </a:r>
        </a:p>
      </dgm:t>
    </dgm:pt>
    <dgm:pt modelId="{AB984DF2-54CA-4C78-A535-C03F5F976A5C}" type="sibTrans" cxnId="{938D9396-81B2-44EA-A640-67225339EB73}">
      <dgm:prSet/>
      <dgm:spPr/>
      <dgm:t>
        <a:bodyPr/>
        <a:lstStyle/>
        <a:p>
          <a:endParaRPr/>
        </a:p>
      </dgm:t>
    </dgm:pt>
    <dgm:pt modelId="{7FFEBD18-7D5B-41C0-A8F3-60942A71708D}" type="sibTrans" cxnId="{542D0F12-7497-4F22-98E2-2473F9869FED}">
      <dgm:prSet/>
      <dgm:spPr/>
      <dgm:t>
        <a:bodyPr/>
        <a:lstStyle/>
        <a:p>
          <a:endParaRPr lang="zh-CN" altLang="en-US"/>
        </a:p>
      </dgm:t>
    </dgm:pt>
    <dgm:pt modelId="{55241D05-ADAA-47BF-AAB4-A5A398D1FCF7}" type="parTrans" cxnId="{F5409B31-9A0C-4FCA-AA65-2699FCBC7215}">
      <dgm:prSet phldr="0" custT="1"/>
      <dgm:spPr/>
      <dgm:t>
        <a:bodyPr vert="horz" wrap="square"/>
        <a:lstStyle/>
        <a:p>
          <a:pPr>
            <a:lnSpc>
              <a:spcPct val="100000"/>
            </a:lnSpc>
            <a:spcBef>
              <a:spcPct val="0"/>
            </a:spcBef>
            <a:spcAft>
              <a:spcPct val="35000"/>
            </a:spcAft>
          </a:pPr>
          <a:endParaRPr sz="2800"/>
        </a:p>
      </dgm:t>
    </dgm:pt>
    <dgm:pt modelId="{AA9A11EB-B979-4D0E-BBC7-34F81706F3B2}">
      <dgm:prSet custT="1"/>
      <dgm:spPr/>
      <dgm:t>
        <a:bodyPr vert="horz" wrap="square"/>
        <a:lstStyle/>
        <a:p>
          <a:pPr>
            <a:lnSpc>
              <a:spcPct val="100000"/>
            </a:lnSpc>
            <a:spcBef>
              <a:spcPct val="0"/>
            </a:spcBef>
            <a:spcAft>
              <a:spcPct val="35000"/>
            </a:spcAft>
          </a:pPr>
          <a:r>
            <a:rPr lang="zh-CN" sz="2800" b="1"/>
            <a:t>概括态度观点</a:t>
          </a:r>
        </a:p>
      </dgm:t>
    </dgm:pt>
    <dgm:pt modelId="{763E12FD-03E3-4BBC-A6A3-F139088CD8F5}" type="parTrans" cxnId="{839FF2E1-FAAC-4F2F-B6B0-E26037BAE14B}">
      <dgm:prSet phldr="0" custT="1"/>
      <dgm:spPr/>
      <dgm:t>
        <a:bodyPr vert="horz" wrap="square"/>
        <a:lstStyle/>
        <a:p>
          <a:pPr>
            <a:lnSpc>
              <a:spcPct val="100000"/>
            </a:lnSpc>
            <a:spcBef>
              <a:spcPct val="0"/>
            </a:spcBef>
            <a:spcAft>
              <a:spcPct val="35000"/>
            </a:spcAft>
          </a:pPr>
          <a:endParaRPr sz="2800"/>
        </a:p>
      </dgm:t>
    </dgm:pt>
    <dgm:pt modelId="{1AA45465-E3AE-4549-864C-7CB2F66AB051}">
      <dgm:prSet custT="1"/>
      <dgm:spPr/>
      <dgm:t>
        <a:bodyPr vert="horz" wrap="square"/>
        <a:lstStyle/>
        <a:p>
          <a:pPr algn="ctr">
            <a:lnSpc>
              <a:spcPct val="100000"/>
            </a:lnSpc>
            <a:spcBef>
              <a:spcPct val="0"/>
            </a:spcBef>
            <a:spcAft>
              <a:spcPct val="35000"/>
            </a:spcAft>
          </a:pPr>
          <a:r>
            <a:rPr lang="zh-CN" sz="2400" b="1">
              <a:latin typeface="黑体" panose="02010609060101010101" charset="-122"/>
              <a:ea typeface="黑体" panose="02010609060101010101" charset="-122"/>
            </a:rPr>
            <a:t>人物的态度</a:t>
          </a:r>
        </a:p>
      </dgm:t>
    </dgm:pt>
    <dgm:pt modelId="{C6F2CC47-1BA9-4A56-B422-07ECE8AB3E57}" type="sibTrans" cxnId="{839FF2E1-FAAC-4F2F-B6B0-E26037BAE14B}">
      <dgm:prSet/>
      <dgm:spPr/>
      <dgm:t>
        <a:bodyPr/>
        <a:lstStyle/>
        <a:p>
          <a:endParaRPr/>
        </a:p>
      </dgm:t>
    </dgm:pt>
    <dgm:pt modelId="{6AD804C9-5927-40FA-9CA5-6BACA36AC8AB}" type="parTrans" cxnId="{D5153F7C-3090-44D1-9F5D-2A28998730AA}">
      <dgm:prSet phldr="0" custT="1"/>
      <dgm:spPr/>
      <dgm:t>
        <a:bodyPr vert="horz" wrap="square"/>
        <a:lstStyle/>
        <a:p>
          <a:pPr>
            <a:lnSpc>
              <a:spcPct val="100000"/>
            </a:lnSpc>
            <a:spcBef>
              <a:spcPct val="0"/>
            </a:spcBef>
            <a:spcAft>
              <a:spcPct val="35000"/>
            </a:spcAft>
          </a:pPr>
          <a:endParaRPr sz="2800"/>
        </a:p>
      </dgm:t>
    </dgm:pt>
    <dgm:pt modelId="{7619B48B-C374-4F21-A47E-4407424D13BB}">
      <dgm:prSet custT="1"/>
      <dgm:spPr/>
      <dgm:t>
        <a:bodyPr vert="horz" wrap="square"/>
        <a:lstStyle/>
        <a:p>
          <a:pPr>
            <a:lnSpc>
              <a:spcPct val="100000"/>
            </a:lnSpc>
            <a:spcBef>
              <a:spcPct val="0"/>
            </a:spcBef>
            <a:spcAft>
              <a:spcPct val="35000"/>
            </a:spcAft>
          </a:pPr>
          <a:r>
            <a:rPr lang="zh-CN" sz="2400" b="1">
              <a:latin typeface="黑体" panose="02010609060101010101" charset="-122"/>
              <a:ea typeface="黑体" panose="02010609060101010101" charset="-122"/>
            </a:rPr>
            <a:t>作者的态度</a:t>
          </a:r>
        </a:p>
      </dgm:t>
    </dgm:pt>
    <dgm:pt modelId="{3BDCB2E9-F8AB-4A75-B7CE-0BC759EA911B}" type="sibTrans" cxnId="{D5153F7C-3090-44D1-9F5D-2A28998730AA}">
      <dgm:prSet/>
      <dgm:spPr/>
      <dgm:t>
        <a:bodyPr/>
        <a:lstStyle/>
        <a:p>
          <a:endParaRPr/>
        </a:p>
      </dgm:t>
    </dgm:pt>
    <dgm:pt modelId="{8D5C931E-A87B-4A4C-B6AB-EB2E664CFD7E}" type="sibTrans" cxnId="{F5409B31-9A0C-4FCA-AA65-2699FCBC7215}">
      <dgm:prSet/>
      <dgm:spPr/>
      <dgm:t>
        <a:bodyPr/>
        <a:lstStyle/>
        <a:p>
          <a:endParaRPr/>
        </a:p>
      </dgm:t>
    </dgm:pt>
    <dgm:pt modelId="{B76E66EE-5A65-42E9-833F-A847E93028C8}" type="parTrans" cxnId="{71AD93A7-642C-411C-9101-4CE802324589}">
      <dgm:prSet phldr="0" custT="1"/>
      <dgm:spPr/>
      <dgm:t>
        <a:bodyPr vert="horz" wrap="square"/>
        <a:lstStyle/>
        <a:p>
          <a:pPr>
            <a:lnSpc>
              <a:spcPct val="100000"/>
            </a:lnSpc>
            <a:spcBef>
              <a:spcPct val="0"/>
            </a:spcBef>
            <a:spcAft>
              <a:spcPct val="35000"/>
            </a:spcAft>
          </a:pPr>
          <a:endParaRPr sz="2800"/>
        </a:p>
      </dgm:t>
    </dgm:pt>
    <dgm:pt modelId="{CFCEA025-E59A-4D7A-90F9-E47D87ECAB7D}">
      <dgm:prSet custT="1"/>
      <dgm:spPr/>
      <dgm:t>
        <a:bodyPr vert="horz" wrap="square"/>
        <a:lstStyle/>
        <a:p>
          <a:pPr>
            <a:lnSpc>
              <a:spcPct val="100000"/>
            </a:lnSpc>
            <a:spcBef>
              <a:spcPct val="0"/>
            </a:spcBef>
            <a:spcAft>
              <a:spcPct val="35000"/>
            </a:spcAft>
          </a:pPr>
          <a:r>
            <a:rPr lang="zh-CN" sz="2800" b="1"/>
            <a:t>行文艺术</a:t>
          </a:r>
        </a:p>
      </dgm:t>
    </dgm:pt>
    <dgm:pt modelId="{EC9585D4-2172-4AEC-ADB8-79DF65EC2058}" type="parTrans" cxnId="{CE9FF026-2F14-471B-941C-5000D2CF3345}">
      <dgm:prSet phldr="0" custT="1"/>
      <dgm:spPr/>
      <dgm:t>
        <a:bodyPr vert="horz" wrap="square"/>
        <a:lstStyle/>
        <a:p>
          <a:pPr>
            <a:lnSpc>
              <a:spcPct val="100000"/>
            </a:lnSpc>
            <a:spcBef>
              <a:spcPct val="0"/>
            </a:spcBef>
            <a:spcAft>
              <a:spcPct val="35000"/>
            </a:spcAft>
          </a:pPr>
          <a:endParaRPr sz="2800"/>
        </a:p>
      </dgm:t>
    </dgm:pt>
    <dgm:pt modelId="{4C1E915F-C3CD-4530-8F50-9D5D813DBB28}">
      <dgm:prSet custT="1"/>
      <dgm:spPr/>
      <dgm:t>
        <a:bodyPr vert="horz" wrap="square"/>
        <a:lstStyle/>
        <a:p>
          <a:pPr algn="l">
            <a:lnSpc>
              <a:spcPct val="100000"/>
            </a:lnSpc>
            <a:spcBef>
              <a:spcPct val="0"/>
            </a:spcBef>
            <a:spcAft>
              <a:spcPct val="35000"/>
            </a:spcAft>
          </a:pPr>
          <a:r>
            <a:rPr lang="zh-CN" sz="2400" b="1">
              <a:latin typeface="黑体" panose="02010609060101010101" charset="-122"/>
              <a:ea typeface="黑体" panose="02010609060101010101" charset="-122"/>
            </a:rPr>
            <a:t>论证艺术（论证结构、论证方法、论证语言）</a:t>
          </a:r>
        </a:p>
      </dgm:t>
    </dgm:pt>
    <dgm:pt modelId="{ABE0B535-25DD-4BDB-A89D-3C155C840916}" type="sibTrans" cxnId="{CE9FF026-2F14-471B-941C-5000D2CF3345}">
      <dgm:prSet/>
      <dgm:spPr/>
      <dgm:t>
        <a:bodyPr/>
        <a:lstStyle/>
        <a:p>
          <a:endParaRPr/>
        </a:p>
      </dgm:t>
    </dgm:pt>
    <dgm:pt modelId="{2978124A-E7BA-4F6C-A730-DA42F6C41B7C}" type="parTrans" cxnId="{A3ED35FE-19B8-45B5-863A-A05A0E29D056}">
      <dgm:prSet phldr="0" custT="1"/>
      <dgm:spPr/>
      <dgm:t>
        <a:bodyPr vert="horz" wrap="square"/>
        <a:lstStyle/>
        <a:p>
          <a:pPr>
            <a:lnSpc>
              <a:spcPct val="100000"/>
            </a:lnSpc>
            <a:spcBef>
              <a:spcPct val="0"/>
            </a:spcBef>
            <a:spcAft>
              <a:spcPct val="35000"/>
            </a:spcAft>
          </a:pPr>
          <a:endParaRPr sz="2800"/>
        </a:p>
      </dgm:t>
    </dgm:pt>
    <dgm:pt modelId="{7804DE94-DA45-41C4-895B-A2A8E1B65DFE}">
      <dgm:prSet custT="1"/>
      <dgm:spPr/>
      <dgm:t>
        <a:bodyPr vert="horz" wrap="square"/>
        <a:lstStyle/>
        <a:p>
          <a:pPr>
            <a:lnSpc>
              <a:spcPct val="100000"/>
            </a:lnSpc>
            <a:spcBef>
              <a:spcPct val="0"/>
            </a:spcBef>
            <a:spcAft>
              <a:spcPct val="35000"/>
            </a:spcAft>
          </a:pPr>
          <a:r>
            <a:rPr lang="zh-CN" sz="2400" b="1">
              <a:latin typeface="黑体" panose="02010609060101010101" charset="-122"/>
              <a:ea typeface="黑体" panose="02010609060101010101" charset="-122"/>
            </a:rPr>
            <a:t>形象塑造</a:t>
          </a:r>
        </a:p>
      </dgm:t>
    </dgm:pt>
    <dgm:pt modelId="{B61E72DA-AFC9-430D-B519-75D8C10349F9}" type="sibTrans" cxnId="{A3ED35FE-19B8-45B5-863A-A05A0E29D056}">
      <dgm:prSet/>
      <dgm:spPr/>
      <dgm:t>
        <a:bodyPr/>
        <a:lstStyle/>
        <a:p>
          <a:endParaRPr/>
        </a:p>
      </dgm:t>
    </dgm:pt>
    <dgm:pt modelId="{BA0B6063-1784-4B33-A075-28FD8C8893F5}" type="sibTrans" cxnId="{71AD93A7-642C-411C-9101-4CE802324589}">
      <dgm:prSet/>
      <dgm:spPr/>
      <dgm:t>
        <a:bodyPr/>
        <a:lstStyle/>
        <a:p>
          <a:endParaRPr/>
        </a:p>
      </dgm:t>
    </dgm:pt>
    <dgm:pt modelId="{E0FFEB56-236E-4FE9-83BF-31494E265D5A}" type="sibTrans" cxnId="{91CEFE75-8F82-4D77-8693-D1FA8B3BD30E}">
      <dgm:prSet/>
      <dgm:spPr/>
      <dgm:t>
        <a:bodyPr/>
        <a:lstStyle/>
        <a:p>
          <a:endParaRPr lang="zh-CN" altLang="en-US"/>
        </a:p>
      </dgm:t>
    </dgm:pt>
    <dgm:pt modelId="{5FBAB40F-6011-4629-9B30-77C9439C91BF}" type="pres">
      <dgm:prSet presAssocID="{EFE73B03-4D71-4565-8C52-4902BE6377A4}" presName="diagram" presStyleCnt="0">
        <dgm:presLayoutVars>
          <dgm:chPref val="1"/>
          <dgm:dir/>
          <dgm:animOne val="branch"/>
          <dgm:animLvl val="lvl"/>
          <dgm:resizeHandles val="exact"/>
        </dgm:presLayoutVars>
      </dgm:prSet>
      <dgm:spPr/>
    </dgm:pt>
    <dgm:pt modelId="{2332AA2E-A989-4175-BB73-78EA4C3BDB65}" type="pres">
      <dgm:prSet presAssocID="{0605F139-5EF0-48E7-A091-192233D2011D}" presName="root1" presStyleCnt="0"/>
      <dgm:spPr/>
    </dgm:pt>
    <dgm:pt modelId="{24E3F4AB-32FB-4CE0-9DAC-FC4DD26B5900}" type="pres">
      <dgm:prSet presAssocID="{0605F139-5EF0-48E7-A091-192233D2011D}" presName="LevelOneTextNode" presStyleLbl="node0" presStyleIdx="0" presStyleCnt="1" custScaleX="44824" custScaleY="262492" custLinFactNeighborX="-74386">
        <dgm:presLayoutVars>
          <dgm:chPref val="3"/>
        </dgm:presLayoutVars>
      </dgm:prSet>
      <dgm:spPr/>
    </dgm:pt>
    <dgm:pt modelId="{44F25638-8073-4DA7-9390-5AC06A304565}" type="pres">
      <dgm:prSet presAssocID="{0605F139-5EF0-48E7-A091-192233D2011D}" presName="level2hierChild" presStyleCnt="0"/>
      <dgm:spPr/>
    </dgm:pt>
    <dgm:pt modelId="{B47BD6C9-6D53-4A69-975F-9CF96E25F10F}" type="pres">
      <dgm:prSet presAssocID="{AC2BFF99-DAE2-494A-88AB-85D75BC6D2EE}" presName="conn2-1" presStyleLbl="parChTrans1D2" presStyleIdx="0" presStyleCnt="4"/>
      <dgm:spPr/>
    </dgm:pt>
    <dgm:pt modelId="{C1833E64-0598-4ED8-B73B-4C820BB35531}" type="pres">
      <dgm:prSet presAssocID="{AC2BFF99-DAE2-494A-88AB-85D75BC6D2EE}" presName="connTx" presStyleLbl="parChTrans1D2" presStyleIdx="0" presStyleCnt="4"/>
      <dgm:spPr/>
    </dgm:pt>
    <dgm:pt modelId="{46F58ACF-5130-428E-B3EF-87D6FEC0C921}" type="pres">
      <dgm:prSet presAssocID="{4530EE7D-F557-4815-9ED2-EABC47F46978}" presName="root2" presStyleCnt="0"/>
      <dgm:spPr/>
    </dgm:pt>
    <dgm:pt modelId="{3C0D5057-54F2-42F8-ADAD-AA27A1CC1A1B}" type="pres">
      <dgm:prSet presAssocID="{4530EE7D-F557-4815-9ED2-EABC47F46978}" presName="LevelTwoTextNode" presStyleLbl="node2" presStyleIdx="0" presStyleCnt="4" custScaleX="167896" custLinFactNeighborX="-56006">
        <dgm:presLayoutVars>
          <dgm:chPref val="3"/>
        </dgm:presLayoutVars>
      </dgm:prSet>
      <dgm:spPr/>
    </dgm:pt>
    <dgm:pt modelId="{48673F39-879C-4946-8DC7-FD68F0552920}" type="pres">
      <dgm:prSet presAssocID="{4530EE7D-F557-4815-9ED2-EABC47F46978}" presName="level3hierChild" presStyleCnt="0"/>
      <dgm:spPr/>
    </dgm:pt>
    <dgm:pt modelId="{2E81B90F-7494-41FF-808F-F7F82B993B40}" type="pres">
      <dgm:prSet presAssocID="{367D7799-1E5C-4947-8AD1-85D1E0D367AF}" presName="conn2-1" presStyleLbl="parChTrans1D2" presStyleIdx="1" presStyleCnt="4"/>
      <dgm:spPr/>
    </dgm:pt>
    <dgm:pt modelId="{0F4B7785-0023-487B-801C-9850969E1D34}" type="pres">
      <dgm:prSet presAssocID="{367D7799-1E5C-4947-8AD1-85D1E0D367AF}" presName="connTx" presStyleLbl="parChTrans1D2" presStyleIdx="1" presStyleCnt="4"/>
      <dgm:spPr/>
    </dgm:pt>
    <dgm:pt modelId="{4925E953-147A-4210-9A9C-63730A307231}" type="pres">
      <dgm:prSet presAssocID="{4E4A1E17-A3EC-4A54-9171-277E11A0B287}" presName="root2" presStyleCnt="0"/>
      <dgm:spPr/>
    </dgm:pt>
    <dgm:pt modelId="{3D382021-A429-4403-82FF-5A95DD3EBB20}" type="pres">
      <dgm:prSet presAssocID="{4E4A1E17-A3EC-4A54-9171-277E11A0B287}" presName="LevelTwoTextNode" presStyleLbl="node2" presStyleIdx="1" presStyleCnt="4" custScaleX="144629" custLinFactNeighborX="-45884" custLinFactNeighborY="47430">
        <dgm:presLayoutVars>
          <dgm:chPref val="3"/>
        </dgm:presLayoutVars>
      </dgm:prSet>
      <dgm:spPr/>
    </dgm:pt>
    <dgm:pt modelId="{6D231649-1A42-47D5-A289-01058E6A05B6}" type="pres">
      <dgm:prSet presAssocID="{4E4A1E17-A3EC-4A54-9171-277E11A0B287}" presName="level3hierChild" presStyleCnt="0"/>
      <dgm:spPr/>
    </dgm:pt>
    <dgm:pt modelId="{B68D4CB7-ED76-4EEE-B7F0-455597F5F947}" type="pres">
      <dgm:prSet presAssocID="{9EAB334F-AA91-4141-B6FE-557B19FCD964}" presName="conn2-1" presStyleLbl="parChTrans1D3" presStyleIdx="0" presStyleCnt="6"/>
      <dgm:spPr/>
    </dgm:pt>
    <dgm:pt modelId="{5CB1AA4B-5999-455A-85BE-A2532A5BECF0}" type="pres">
      <dgm:prSet presAssocID="{9EAB334F-AA91-4141-B6FE-557B19FCD964}" presName="connTx" presStyleLbl="parChTrans1D3" presStyleIdx="0" presStyleCnt="6"/>
      <dgm:spPr/>
    </dgm:pt>
    <dgm:pt modelId="{A1B09372-2280-4FF7-9810-328BF9428FDA}" type="pres">
      <dgm:prSet presAssocID="{2B9D6902-DCB2-4AC4-BFAC-AF964742FD39}" presName="root2" presStyleCnt="0"/>
      <dgm:spPr/>
    </dgm:pt>
    <dgm:pt modelId="{402901F7-4C4B-47C4-BE12-824FDFB99F9B}" type="pres">
      <dgm:prSet presAssocID="{2B9D6902-DCB2-4AC4-BFAC-AF964742FD39}" presName="LevelTwoTextNode" presStyleLbl="node3" presStyleIdx="0" presStyleCnt="6" custScaleX="188826" custScaleY="112574" custLinFactNeighborX="-20613" custLinFactNeighborY="27456">
        <dgm:presLayoutVars>
          <dgm:chPref val="3"/>
        </dgm:presLayoutVars>
      </dgm:prSet>
      <dgm:spPr/>
    </dgm:pt>
    <dgm:pt modelId="{48115C91-152F-4201-BB89-A30029998550}" type="pres">
      <dgm:prSet presAssocID="{2B9D6902-DCB2-4AC4-BFAC-AF964742FD39}" presName="level3hierChild" presStyleCnt="0"/>
      <dgm:spPr/>
    </dgm:pt>
    <dgm:pt modelId="{4AA8BF5B-1330-4789-8DE3-BF88BD7B3CA7}" type="pres">
      <dgm:prSet presAssocID="{5C25C34F-048D-4A7E-9447-852E7EDFB62D}" presName="conn2-1" presStyleLbl="parChTrans1D3" presStyleIdx="1" presStyleCnt="6"/>
      <dgm:spPr/>
    </dgm:pt>
    <dgm:pt modelId="{90549994-123D-47EF-83B1-6B7CD7829A91}" type="pres">
      <dgm:prSet presAssocID="{5C25C34F-048D-4A7E-9447-852E7EDFB62D}" presName="connTx" presStyleLbl="parChTrans1D3" presStyleIdx="1" presStyleCnt="6"/>
      <dgm:spPr/>
    </dgm:pt>
    <dgm:pt modelId="{9AAFCD1E-0D1A-4610-A04E-A9C4A95DCD8F}" type="pres">
      <dgm:prSet presAssocID="{7FC67DBB-63F0-412B-AD8E-E69C37CEDE19}" presName="root2" presStyleCnt="0"/>
      <dgm:spPr/>
    </dgm:pt>
    <dgm:pt modelId="{681EF599-2EF8-4BCC-B25B-03377539197F}" type="pres">
      <dgm:prSet presAssocID="{7FC67DBB-63F0-412B-AD8E-E69C37CEDE19}" presName="LevelTwoTextNode" presStyleLbl="node3" presStyleIdx="1" presStyleCnt="6" custScaleX="186906" custScaleY="112229" custLinFactNeighborX="-19239" custLinFactNeighborY="22481">
        <dgm:presLayoutVars>
          <dgm:chPref val="3"/>
        </dgm:presLayoutVars>
      </dgm:prSet>
      <dgm:spPr/>
    </dgm:pt>
    <dgm:pt modelId="{7160C9CF-4DDD-46FE-BB0E-2B05AE49FD87}" type="pres">
      <dgm:prSet presAssocID="{7FC67DBB-63F0-412B-AD8E-E69C37CEDE19}" presName="level3hierChild" presStyleCnt="0"/>
      <dgm:spPr/>
    </dgm:pt>
    <dgm:pt modelId="{EFB2A5E5-941C-479B-B5B8-9D3514F0028E}" type="pres">
      <dgm:prSet presAssocID="{55241D05-ADAA-47BF-AAB4-A5A398D1FCF7}" presName="conn2-1" presStyleLbl="parChTrans1D2" presStyleIdx="2" presStyleCnt="4"/>
      <dgm:spPr/>
    </dgm:pt>
    <dgm:pt modelId="{5BBC2FFB-A0A9-4E8A-B856-B138DA18569C}" type="pres">
      <dgm:prSet presAssocID="{55241D05-ADAA-47BF-AAB4-A5A398D1FCF7}" presName="connTx" presStyleLbl="parChTrans1D2" presStyleIdx="2" presStyleCnt="4"/>
      <dgm:spPr/>
    </dgm:pt>
    <dgm:pt modelId="{891F922E-4CB4-47BB-B42D-2C919AA0B204}" type="pres">
      <dgm:prSet presAssocID="{AA9A11EB-B979-4D0E-BBC7-34F81706F3B2}" presName="root2" presStyleCnt="0"/>
      <dgm:spPr/>
    </dgm:pt>
    <dgm:pt modelId="{0A315300-E36F-49FB-B935-08477A2FBFF8}" type="pres">
      <dgm:prSet presAssocID="{AA9A11EB-B979-4D0E-BBC7-34F81706F3B2}" presName="LevelTwoTextNode" presStyleLbl="node2" presStyleIdx="2" presStyleCnt="4" custScaleX="171505" custLinFactNeighborX="-57424">
        <dgm:presLayoutVars>
          <dgm:chPref val="3"/>
        </dgm:presLayoutVars>
      </dgm:prSet>
      <dgm:spPr/>
    </dgm:pt>
    <dgm:pt modelId="{65A08CAF-6520-4EFA-B386-A9316F8621E7}" type="pres">
      <dgm:prSet presAssocID="{AA9A11EB-B979-4D0E-BBC7-34F81706F3B2}" presName="level3hierChild" presStyleCnt="0"/>
      <dgm:spPr/>
    </dgm:pt>
    <dgm:pt modelId="{47B18196-7AA1-403D-B219-7BBA4C628FA9}" type="pres">
      <dgm:prSet presAssocID="{763E12FD-03E3-4BBC-A6A3-F139088CD8F5}" presName="conn2-1" presStyleLbl="parChTrans1D3" presStyleIdx="2" presStyleCnt="6"/>
      <dgm:spPr/>
    </dgm:pt>
    <dgm:pt modelId="{DE25B6C0-9FA6-4128-ADC3-BEE64A04E23F}" type="pres">
      <dgm:prSet presAssocID="{763E12FD-03E3-4BBC-A6A3-F139088CD8F5}" presName="connTx" presStyleLbl="parChTrans1D3" presStyleIdx="2" presStyleCnt="6"/>
      <dgm:spPr/>
    </dgm:pt>
    <dgm:pt modelId="{6F1BA722-BA04-49F7-8050-7EE3BB497DE7}" type="pres">
      <dgm:prSet presAssocID="{1AA45465-E3AE-4549-864C-7CB2F66AB051}" presName="root2" presStyleCnt="0"/>
      <dgm:spPr/>
    </dgm:pt>
    <dgm:pt modelId="{77D35012-1105-4857-B2A9-E20BA354C049}" type="pres">
      <dgm:prSet presAssocID="{1AA45465-E3AE-4549-864C-7CB2F66AB051}" presName="LevelTwoTextNode" presStyleLbl="node3" presStyleIdx="2" presStyleCnt="6" custScaleX="158441" custScaleY="66135" custLinFactNeighborX="-44068" custLinFactNeighborY="16464">
        <dgm:presLayoutVars>
          <dgm:chPref val="3"/>
        </dgm:presLayoutVars>
      </dgm:prSet>
      <dgm:spPr/>
    </dgm:pt>
    <dgm:pt modelId="{F66F4C6A-EFF0-42A2-94BD-D63C887296BD}" type="pres">
      <dgm:prSet presAssocID="{1AA45465-E3AE-4549-864C-7CB2F66AB051}" presName="level3hierChild" presStyleCnt="0"/>
      <dgm:spPr/>
    </dgm:pt>
    <dgm:pt modelId="{B3379665-2B22-43F3-A2DA-ED714E981366}" type="pres">
      <dgm:prSet presAssocID="{6AD804C9-5927-40FA-9CA5-6BACA36AC8AB}" presName="conn2-1" presStyleLbl="parChTrans1D3" presStyleIdx="3" presStyleCnt="6"/>
      <dgm:spPr/>
    </dgm:pt>
    <dgm:pt modelId="{5CAD8366-EA3C-4379-B3BB-9EC4901CCEBC}" type="pres">
      <dgm:prSet presAssocID="{6AD804C9-5927-40FA-9CA5-6BACA36AC8AB}" presName="connTx" presStyleLbl="parChTrans1D3" presStyleIdx="3" presStyleCnt="6"/>
      <dgm:spPr/>
    </dgm:pt>
    <dgm:pt modelId="{E6DC77DF-C739-4EC5-8B2C-4A70431651BD}" type="pres">
      <dgm:prSet presAssocID="{7619B48B-C374-4F21-A47E-4407424D13BB}" presName="root2" presStyleCnt="0"/>
      <dgm:spPr/>
    </dgm:pt>
    <dgm:pt modelId="{8934DD4F-7E26-449A-860A-157A4CDDCA43}" type="pres">
      <dgm:prSet presAssocID="{7619B48B-C374-4F21-A47E-4407424D13BB}" presName="LevelTwoTextNode" presStyleLbl="node3" presStyleIdx="3" presStyleCnt="6" custScaleX="157367" custScaleY="66539" custLinFactNeighborX="-43539" custLinFactNeighborY="10958">
        <dgm:presLayoutVars>
          <dgm:chPref val="3"/>
        </dgm:presLayoutVars>
      </dgm:prSet>
      <dgm:spPr/>
    </dgm:pt>
    <dgm:pt modelId="{65D90729-F9E9-4C43-ADCF-9CF395300AF4}" type="pres">
      <dgm:prSet presAssocID="{7619B48B-C374-4F21-A47E-4407424D13BB}" presName="level3hierChild" presStyleCnt="0"/>
      <dgm:spPr/>
    </dgm:pt>
    <dgm:pt modelId="{485B860E-8A47-4A24-B4DD-4E7D7C8960E6}" type="pres">
      <dgm:prSet presAssocID="{B76E66EE-5A65-42E9-833F-A847E93028C8}" presName="conn2-1" presStyleLbl="parChTrans1D2" presStyleIdx="3" presStyleCnt="4"/>
      <dgm:spPr/>
    </dgm:pt>
    <dgm:pt modelId="{E8D23A3E-2A8A-4874-97FB-AE963742CF18}" type="pres">
      <dgm:prSet presAssocID="{B76E66EE-5A65-42E9-833F-A847E93028C8}" presName="connTx" presStyleLbl="parChTrans1D2" presStyleIdx="3" presStyleCnt="4"/>
      <dgm:spPr/>
    </dgm:pt>
    <dgm:pt modelId="{9E40A073-32E9-471A-9B0A-BBB1AC1286EA}" type="pres">
      <dgm:prSet presAssocID="{CFCEA025-E59A-4D7A-90F9-E47D87ECAB7D}" presName="root2" presStyleCnt="0"/>
      <dgm:spPr/>
    </dgm:pt>
    <dgm:pt modelId="{9ABE8C0B-6E0F-4BF3-AFB1-87CA7243F041}" type="pres">
      <dgm:prSet presAssocID="{CFCEA025-E59A-4D7A-90F9-E47D87ECAB7D}" presName="LevelTwoTextNode" presStyleLbl="node2" presStyleIdx="3" presStyleCnt="4" custScaleX="144837" custLinFactNeighborX="-41904">
        <dgm:presLayoutVars>
          <dgm:chPref val="3"/>
        </dgm:presLayoutVars>
      </dgm:prSet>
      <dgm:spPr/>
    </dgm:pt>
    <dgm:pt modelId="{45919AF1-4CFE-4B1E-A36F-9D52288EE5CF}" type="pres">
      <dgm:prSet presAssocID="{CFCEA025-E59A-4D7A-90F9-E47D87ECAB7D}" presName="level3hierChild" presStyleCnt="0"/>
      <dgm:spPr/>
    </dgm:pt>
    <dgm:pt modelId="{C97AAE08-35D5-472F-A0B2-229EEC7C0F37}" type="pres">
      <dgm:prSet presAssocID="{EC9585D4-2172-4AEC-ADB8-79DF65EC2058}" presName="conn2-1" presStyleLbl="parChTrans1D3" presStyleIdx="4" presStyleCnt="6"/>
      <dgm:spPr/>
    </dgm:pt>
    <dgm:pt modelId="{C373BC57-8AD6-46C5-93D2-828324DABC76}" type="pres">
      <dgm:prSet presAssocID="{EC9585D4-2172-4AEC-ADB8-79DF65EC2058}" presName="connTx" presStyleLbl="parChTrans1D3" presStyleIdx="4" presStyleCnt="6"/>
      <dgm:spPr/>
    </dgm:pt>
    <dgm:pt modelId="{66D2F8BB-61BB-45C8-8034-331B6A74E94B}" type="pres">
      <dgm:prSet presAssocID="{4C1E915F-C3CD-4530-8F50-9D5D813DBB28}" presName="root2" presStyleCnt="0"/>
      <dgm:spPr/>
    </dgm:pt>
    <dgm:pt modelId="{C40E775E-3109-4CB0-8470-51DFF725A22D}" type="pres">
      <dgm:prSet presAssocID="{4C1E915F-C3CD-4530-8F50-9D5D813DBB28}" presName="LevelTwoTextNode" presStyleLbl="node3" presStyleIdx="4" presStyleCnt="6" custScaleX="209647" custScaleY="118900" custLinFactNeighborX="-17738" custLinFactNeighborY="5481">
        <dgm:presLayoutVars>
          <dgm:chPref val="3"/>
        </dgm:presLayoutVars>
      </dgm:prSet>
      <dgm:spPr/>
    </dgm:pt>
    <dgm:pt modelId="{8A9C7F66-597D-4627-B695-4D3445781BA7}" type="pres">
      <dgm:prSet presAssocID="{4C1E915F-C3CD-4530-8F50-9D5D813DBB28}" presName="level3hierChild" presStyleCnt="0"/>
      <dgm:spPr/>
    </dgm:pt>
    <dgm:pt modelId="{0DEA6F32-F712-4429-B74D-8F937BD32270}" type="pres">
      <dgm:prSet presAssocID="{2978124A-E7BA-4F6C-A730-DA42F6C41B7C}" presName="conn2-1" presStyleLbl="parChTrans1D3" presStyleIdx="5" presStyleCnt="6"/>
      <dgm:spPr/>
    </dgm:pt>
    <dgm:pt modelId="{8062BF09-A91D-4537-AD50-AAB2F7B54D2B}" type="pres">
      <dgm:prSet presAssocID="{2978124A-E7BA-4F6C-A730-DA42F6C41B7C}" presName="connTx" presStyleLbl="parChTrans1D3" presStyleIdx="5" presStyleCnt="6"/>
      <dgm:spPr/>
    </dgm:pt>
    <dgm:pt modelId="{BFDE38AF-C9AB-45F5-B2CE-116915A0BEA4}" type="pres">
      <dgm:prSet presAssocID="{7804DE94-DA45-41C4-895B-A2A8E1B65DFE}" presName="root2" presStyleCnt="0"/>
      <dgm:spPr/>
    </dgm:pt>
    <dgm:pt modelId="{D7466DAC-C660-452E-9372-8DD0A420A5A7}" type="pres">
      <dgm:prSet presAssocID="{7804DE94-DA45-41C4-895B-A2A8E1B65DFE}" presName="LevelTwoTextNode" presStyleLbl="node3" presStyleIdx="5" presStyleCnt="6" custScaleX="152495" custScaleY="60404" custLinFactNeighborX="-9618">
        <dgm:presLayoutVars>
          <dgm:chPref val="3"/>
        </dgm:presLayoutVars>
      </dgm:prSet>
      <dgm:spPr/>
    </dgm:pt>
    <dgm:pt modelId="{BEE64041-30BC-4A42-A0D0-96F4044201CD}" type="pres">
      <dgm:prSet presAssocID="{7804DE94-DA45-41C4-895B-A2A8E1B65DFE}" presName="level3hierChild" presStyleCnt="0"/>
      <dgm:spPr/>
    </dgm:pt>
  </dgm:ptLst>
  <dgm:cxnLst>
    <dgm:cxn modelId="{E2FB0005-C74F-4C5E-8F7B-FCC0A0FDD2E6}" type="presOf" srcId="{2B9D6902-DCB2-4AC4-BFAC-AF964742FD39}" destId="{402901F7-4C4B-47C4-BE12-824FDFB99F9B}" srcOrd="0" destOrd="0" presId="urn:microsoft.com/office/officeart/2005/8/layout/hierarchy2#1"/>
    <dgm:cxn modelId="{542D0F12-7497-4F22-98E2-2473F9869FED}" srcId="{0605F139-5EF0-48E7-A091-192233D2011D}" destId="{4E4A1E17-A3EC-4A54-9171-277E11A0B287}" srcOrd="1" destOrd="0" parTransId="{367D7799-1E5C-4947-8AD1-85D1E0D367AF}" sibTransId="{7FFEBD18-7D5B-41C0-A8F3-60942A71708D}"/>
    <dgm:cxn modelId="{0407321E-3762-4B97-91DD-B9CA7C59C853}" type="presOf" srcId="{CFCEA025-E59A-4D7A-90F9-E47D87ECAB7D}" destId="{9ABE8C0B-6E0F-4BF3-AFB1-87CA7243F041}" srcOrd="0" destOrd="0" presId="urn:microsoft.com/office/officeart/2005/8/layout/hierarchy2#1"/>
    <dgm:cxn modelId="{CE9FF026-2F14-471B-941C-5000D2CF3345}" srcId="{CFCEA025-E59A-4D7A-90F9-E47D87ECAB7D}" destId="{4C1E915F-C3CD-4530-8F50-9D5D813DBB28}" srcOrd="0" destOrd="0" parTransId="{EC9585D4-2172-4AEC-ADB8-79DF65EC2058}" sibTransId="{ABE0B535-25DD-4BDB-A89D-3C155C840916}"/>
    <dgm:cxn modelId="{6B084D29-3F1D-4669-8428-1432AE4EB8EF}" type="presOf" srcId="{763E12FD-03E3-4BBC-A6A3-F139088CD8F5}" destId="{DE25B6C0-9FA6-4128-ADC3-BEE64A04E23F}" srcOrd="1" destOrd="0" presId="urn:microsoft.com/office/officeart/2005/8/layout/hierarchy2#1"/>
    <dgm:cxn modelId="{6062792F-2976-4B6D-A928-A169CE37C04F}" type="presOf" srcId="{2978124A-E7BA-4F6C-A730-DA42F6C41B7C}" destId="{0DEA6F32-F712-4429-B74D-8F937BD32270}" srcOrd="0" destOrd="0" presId="urn:microsoft.com/office/officeart/2005/8/layout/hierarchy2#1"/>
    <dgm:cxn modelId="{F5409B31-9A0C-4FCA-AA65-2699FCBC7215}" srcId="{0605F139-5EF0-48E7-A091-192233D2011D}" destId="{AA9A11EB-B979-4D0E-BBC7-34F81706F3B2}" srcOrd="2" destOrd="0" parTransId="{55241D05-ADAA-47BF-AAB4-A5A398D1FCF7}" sibTransId="{8D5C931E-A87B-4A4C-B6AB-EB2E664CFD7E}"/>
    <dgm:cxn modelId="{FEEF053A-A9F9-40AA-99E4-14BB902E2E1C}" type="presOf" srcId="{6AD804C9-5927-40FA-9CA5-6BACA36AC8AB}" destId="{B3379665-2B22-43F3-A2DA-ED714E981366}" srcOrd="0" destOrd="0" presId="urn:microsoft.com/office/officeart/2005/8/layout/hierarchy2#1"/>
    <dgm:cxn modelId="{32662F3B-1FC1-4B94-81B1-405673474BE3}" type="presOf" srcId="{55241D05-ADAA-47BF-AAB4-A5A398D1FCF7}" destId="{EFB2A5E5-941C-479B-B5B8-9D3514F0028E}" srcOrd="0" destOrd="0" presId="urn:microsoft.com/office/officeart/2005/8/layout/hierarchy2#1"/>
    <dgm:cxn modelId="{AE45ED47-F8EF-4029-8AD3-45EBB89D140C}" type="presOf" srcId="{9EAB334F-AA91-4141-B6FE-557B19FCD964}" destId="{5CB1AA4B-5999-455A-85BE-A2532A5BECF0}" srcOrd="1" destOrd="0" presId="urn:microsoft.com/office/officeart/2005/8/layout/hierarchy2#1"/>
    <dgm:cxn modelId="{7EDA564F-0536-43C0-A725-E44C3211EEDE}" type="presOf" srcId="{4E4A1E17-A3EC-4A54-9171-277E11A0B287}" destId="{3D382021-A429-4403-82FF-5A95DD3EBB20}" srcOrd="0" destOrd="0" presId="urn:microsoft.com/office/officeart/2005/8/layout/hierarchy2#1"/>
    <dgm:cxn modelId="{C917A851-169B-43F6-82BF-0BC05D2C2F72}" type="presOf" srcId="{7FC67DBB-63F0-412B-AD8E-E69C37CEDE19}" destId="{681EF599-2EF8-4BCC-B25B-03377539197F}" srcOrd="0" destOrd="0" presId="urn:microsoft.com/office/officeart/2005/8/layout/hierarchy2#1"/>
    <dgm:cxn modelId="{87C95A57-CD76-43DD-A583-84C9C02B1BAA}" type="presOf" srcId="{EC9585D4-2172-4AEC-ADB8-79DF65EC2058}" destId="{C373BC57-8AD6-46C5-93D2-828324DABC76}" srcOrd="1" destOrd="0" presId="urn:microsoft.com/office/officeart/2005/8/layout/hierarchy2#1"/>
    <dgm:cxn modelId="{3FF79459-F525-4198-9360-CA0A8C921A6B}" type="presOf" srcId="{367D7799-1E5C-4947-8AD1-85D1E0D367AF}" destId="{2E81B90F-7494-41FF-808F-F7F82B993B40}" srcOrd="0" destOrd="0" presId="urn:microsoft.com/office/officeart/2005/8/layout/hierarchy2#1"/>
    <dgm:cxn modelId="{E436C15A-9824-4C7F-B9C7-B84653AE3DF3}" type="presOf" srcId="{4C1E915F-C3CD-4530-8F50-9D5D813DBB28}" destId="{C40E775E-3109-4CB0-8470-51DFF725A22D}" srcOrd="0" destOrd="0" presId="urn:microsoft.com/office/officeart/2005/8/layout/hierarchy2#1"/>
    <dgm:cxn modelId="{509C575C-1244-4615-BAD8-89197183DB08}" type="presOf" srcId="{367D7799-1E5C-4947-8AD1-85D1E0D367AF}" destId="{0F4B7785-0023-487B-801C-9850969E1D34}" srcOrd="1" destOrd="0" presId="urn:microsoft.com/office/officeart/2005/8/layout/hierarchy2#1"/>
    <dgm:cxn modelId="{F422665D-5671-4477-935E-0790B7868AB9}" type="presOf" srcId="{EC9585D4-2172-4AEC-ADB8-79DF65EC2058}" destId="{C97AAE08-35D5-472F-A0B2-229EEC7C0F37}" srcOrd="0" destOrd="0" presId="urn:microsoft.com/office/officeart/2005/8/layout/hierarchy2#1"/>
    <dgm:cxn modelId="{B83ABF6D-CD60-44A5-BDD5-D06584BD8118}" type="presOf" srcId="{763E12FD-03E3-4BBC-A6A3-F139088CD8F5}" destId="{47B18196-7AA1-403D-B219-7BBA4C628FA9}" srcOrd="0" destOrd="0" presId="urn:microsoft.com/office/officeart/2005/8/layout/hierarchy2#1"/>
    <dgm:cxn modelId="{218AC574-BD89-44AF-90D4-0BCA16DBADD5}" type="presOf" srcId="{AC2BFF99-DAE2-494A-88AB-85D75BC6D2EE}" destId="{B47BD6C9-6D53-4A69-975F-9CF96E25F10F}" srcOrd="0" destOrd="0" presId="urn:microsoft.com/office/officeart/2005/8/layout/hierarchy2#1"/>
    <dgm:cxn modelId="{74797075-9FAE-40A4-AEE5-5CD1BBBCD83D}" type="presOf" srcId="{B76E66EE-5A65-42E9-833F-A847E93028C8}" destId="{485B860E-8A47-4A24-B4DD-4E7D7C8960E6}" srcOrd="0" destOrd="0" presId="urn:microsoft.com/office/officeart/2005/8/layout/hierarchy2#1"/>
    <dgm:cxn modelId="{91CEFE75-8F82-4D77-8693-D1FA8B3BD30E}" srcId="{EFE73B03-4D71-4565-8C52-4902BE6377A4}" destId="{0605F139-5EF0-48E7-A091-192233D2011D}" srcOrd="0" destOrd="0" parTransId="{2AFB1B2A-8749-4E5E-9CB9-0B60F81C46F8}" sibTransId="{E0FFEB56-236E-4FE9-83BF-31494E265D5A}"/>
    <dgm:cxn modelId="{1DC2407B-DB89-45DD-9711-65CF96D77B57}" type="presOf" srcId="{0605F139-5EF0-48E7-A091-192233D2011D}" destId="{24E3F4AB-32FB-4CE0-9DAC-FC4DD26B5900}" srcOrd="0" destOrd="0" presId="urn:microsoft.com/office/officeart/2005/8/layout/hierarchy2#1"/>
    <dgm:cxn modelId="{D5153F7C-3090-44D1-9F5D-2A28998730AA}" srcId="{AA9A11EB-B979-4D0E-BBC7-34F81706F3B2}" destId="{7619B48B-C374-4F21-A47E-4407424D13BB}" srcOrd="1" destOrd="0" parTransId="{6AD804C9-5927-40FA-9CA5-6BACA36AC8AB}" sibTransId="{3BDCB2E9-F8AB-4A75-B7CE-0BC759EA911B}"/>
    <dgm:cxn modelId="{48555486-4E37-4544-A395-EE7803C7707D}" type="presOf" srcId="{55241D05-ADAA-47BF-AAB4-A5A398D1FCF7}" destId="{5BBC2FFB-A0A9-4E8A-B856-B138DA18569C}" srcOrd="1" destOrd="0" presId="urn:microsoft.com/office/officeart/2005/8/layout/hierarchy2#1"/>
    <dgm:cxn modelId="{E776AE89-F897-4E85-ACFD-B33BCCE799F1}" type="presOf" srcId="{EFE73B03-4D71-4565-8C52-4902BE6377A4}" destId="{5FBAB40F-6011-4629-9B30-77C9439C91BF}" srcOrd="0" destOrd="0" presId="urn:microsoft.com/office/officeart/2005/8/layout/hierarchy2#1"/>
    <dgm:cxn modelId="{1727C78A-2F08-4DBD-B7CD-F079EF993E65}" type="presOf" srcId="{4530EE7D-F557-4815-9ED2-EABC47F46978}" destId="{3C0D5057-54F2-42F8-ADAD-AA27A1CC1A1B}" srcOrd="0" destOrd="0" presId="urn:microsoft.com/office/officeart/2005/8/layout/hierarchy2#1"/>
    <dgm:cxn modelId="{938D9396-81B2-44EA-A640-67225339EB73}" srcId="{4E4A1E17-A3EC-4A54-9171-277E11A0B287}" destId="{7FC67DBB-63F0-412B-AD8E-E69C37CEDE19}" srcOrd="1" destOrd="0" parTransId="{5C25C34F-048D-4A7E-9447-852E7EDFB62D}" sibTransId="{AB984DF2-54CA-4C78-A535-C03F5F976A5C}"/>
    <dgm:cxn modelId="{69C41A9E-39BC-4D71-A09B-E0921B69FE3C}" srcId="{4E4A1E17-A3EC-4A54-9171-277E11A0B287}" destId="{2B9D6902-DCB2-4AC4-BFAC-AF964742FD39}" srcOrd="0" destOrd="0" parTransId="{9EAB334F-AA91-4141-B6FE-557B19FCD964}" sibTransId="{EB4A7ACA-5833-4A98-973D-A8E863091431}"/>
    <dgm:cxn modelId="{5A873BA3-EADF-41E5-B550-174E7E1E188C}" type="presOf" srcId="{9EAB334F-AA91-4141-B6FE-557B19FCD964}" destId="{B68D4CB7-ED76-4EEE-B7F0-455597F5F947}" srcOrd="0" destOrd="0" presId="urn:microsoft.com/office/officeart/2005/8/layout/hierarchy2#1"/>
    <dgm:cxn modelId="{3DFE29A6-B388-4A4E-961C-65F73BABFD96}" type="presOf" srcId="{AA9A11EB-B979-4D0E-BBC7-34F81706F3B2}" destId="{0A315300-E36F-49FB-B935-08477A2FBFF8}" srcOrd="0" destOrd="0" presId="urn:microsoft.com/office/officeart/2005/8/layout/hierarchy2#1"/>
    <dgm:cxn modelId="{71AD93A7-642C-411C-9101-4CE802324589}" srcId="{0605F139-5EF0-48E7-A091-192233D2011D}" destId="{CFCEA025-E59A-4D7A-90F9-E47D87ECAB7D}" srcOrd="3" destOrd="0" parTransId="{B76E66EE-5A65-42E9-833F-A847E93028C8}" sibTransId="{BA0B6063-1784-4B33-A075-28FD8C8893F5}"/>
    <dgm:cxn modelId="{268F68A9-C223-4EFD-95D2-2213D8FAF33E}" type="presOf" srcId="{7804DE94-DA45-41C4-895B-A2A8E1B65DFE}" destId="{D7466DAC-C660-452E-9372-8DD0A420A5A7}" srcOrd="0" destOrd="0" presId="urn:microsoft.com/office/officeart/2005/8/layout/hierarchy2#1"/>
    <dgm:cxn modelId="{9B511CC9-7315-44D5-98F5-6D03B3DA7A77}" srcId="{0605F139-5EF0-48E7-A091-192233D2011D}" destId="{4530EE7D-F557-4815-9ED2-EABC47F46978}" srcOrd="0" destOrd="0" parTransId="{AC2BFF99-DAE2-494A-88AB-85D75BC6D2EE}" sibTransId="{B98A0394-6758-42EB-8D0E-4491BED52B6C}"/>
    <dgm:cxn modelId="{3DC043CA-90A6-4E48-9B3C-C424336FFEDC}" type="presOf" srcId="{5C25C34F-048D-4A7E-9447-852E7EDFB62D}" destId="{90549994-123D-47EF-83B1-6B7CD7829A91}" srcOrd="1" destOrd="0" presId="urn:microsoft.com/office/officeart/2005/8/layout/hierarchy2#1"/>
    <dgm:cxn modelId="{F14093CB-4B4B-427D-9E81-02C76602444A}" type="presOf" srcId="{2978124A-E7BA-4F6C-A730-DA42F6C41B7C}" destId="{8062BF09-A91D-4537-AD50-AAB2F7B54D2B}" srcOrd="1" destOrd="0" presId="urn:microsoft.com/office/officeart/2005/8/layout/hierarchy2#1"/>
    <dgm:cxn modelId="{8EC0B6D3-5071-4499-9478-797999CF9A87}" type="presOf" srcId="{AC2BFF99-DAE2-494A-88AB-85D75BC6D2EE}" destId="{C1833E64-0598-4ED8-B73B-4C820BB35531}" srcOrd="1" destOrd="0" presId="urn:microsoft.com/office/officeart/2005/8/layout/hierarchy2#1"/>
    <dgm:cxn modelId="{CB4170DE-82A2-4742-BA4D-7083B6719DB9}" type="presOf" srcId="{1AA45465-E3AE-4549-864C-7CB2F66AB051}" destId="{77D35012-1105-4857-B2A9-E20BA354C049}" srcOrd="0" destOrd="0" presId="urn:microsoft.com/office/officeart/2005/8/layout/hierarchy2#1"/>
    <dgm:cxn modelId="{ACDABBDE-5C0E-4A44-B158-3606C45D1B7C}" type="presOf" srcId="{B76E66EE-5A65-42E9-833F-A847E93028C8}" destId="{E8D23A3E-2A8A-4874-97FB-AE963742CF18}" srcOrd="1" destOrd="0" presId="urn:microsoft.com/office/officeart/2005/8/layout/hierarchy2#1"/>
    <dgm:cxn modelId="{2E3573DF-492F-46EC-BE07-CBA2ABD08B64}" type="presOf" srcId="{5C25C34F-048D-4A7E-9447-852E7EDFB62D}" destId="{4AA8BF5B-1330-4789-8DE3-BF88BD7B3CA7}" srcOrd="0" destOrd="0" presId="urn:microsoft.com/office/officeart/2005/8/layout/hierarchy2#1"/>
    <dgm:cxn modelId="{839FF2E1-FAAC-4F2F-B6B0-E26037BAE14B}" srcId="{AA9A11EB-B979-4D0E-BBC7-34F81706F3B2}" destId="{1AA45465-E3AE-4549-864C-7CB2F66AB051}" srcOrd="0" destOrd="0" parTransId="{763E12FD-03E3-4BBC-A6A3-F139088CD8F5}" sibTransId="{C6F2CC47-1BA9-4A56-B422-07ECE8AB3E57}"/>
    <dgm:cxn modelId="{23192DE2-1088-4CE0-82E6-CA6C7B6F37DD}" type="presOf" srcId="{6AD804C9-5927-40FA-9CA5-6BACA36AC8AB}" destId="{5CAD8366-EA3C-4379-B3BB-9EC4901CCEBC}" srcOrd="1" destOrd="0" presId="urn:microsoft.com/office/officeart/2005/8/layout/hierarchy2#1"/>
    <dgm:cxn modelId="{A5E4F4F0-3C6A-4D60-847D-D8BB6E1991D3}" type="presOf" srcId="{7619B48B-C374-4F21-A47E-4407424D13BB}" destId="{8934DD4F-7E26-449A-860A-157A4CDDCA43}" srcOrd="0" destOrd="0" presId="urn:microsoft.com/office/officeart/2005/8/layout/hierarchy2#1"/>
    <dgm:cxn modelId="{A3ED35FE-19B8-45B5-863A-A05A0E29D056}" srcId="{CFCEA025-E59A-4D7A-90F9-E47D87ECAB7D}" destId="{7804DE94-DA45-41C4-895B-A2A8E1B65DFE}" srcOrd="1" destOrd="0" parTransId="{2978124A-E7BA-4F6C-A730-DA42F6C41B7C}" sibTransId="{B61E72DA-AFC9-430D-B519-75D8C10349F9}"/>
    <dgm:cxn modelId="{5A8DE8B9-1CF8-40A3-ADD2-CD97D4AD98EA}" type="presParOf" srcId="{5FBAB40F-6011-4629-9B30-77C9439C91BF}" destId="{2332AA2E-A989-4175-BB73-78EA4C3BDB65}" srcOrd="0" destOrd="0" presId="urn:microsoft.com/office/officeart/2005/8/layout/hierarchy2#1"/>
    <dgm:cxn modelId="{202FAFA5-4E33-4D6E-8725-AE5AE41A6637}" type="presParOf" srcId="{2332AA2E-A989-4175-BB73-78EA4C3BDB65}" destId="{24E3F4AB-32FB-4CE0-9DAC-FC4DD26B5900}" srcOrd="0" destOrd="0" presId="urn:microsoft.com/office/officeart/2005/8/layout/hierarchy2#1"/>
    <dgm:cxn modelId="{BA7A4CBF-B300-453D-8111-7CA34FB68EB5}" type="presParOf" srcId="{2332AA2E-A989-4175-BB73-78EA4C3BDB65}" destId="{44F25638-8073-4DA7-9390-5AC06A304565}" srcOrd="1" destOrd="0" presId="urn:microsoft.com/office/officeart/2005/8/layout/hierarchy2#1"/>
    <dgm:cxn modelId="{D662D9E9-3FE1-4C58-A119-756664AA4346}" type="presParOf" srcId="{44F25638-8073-4DA7-9390-5AC06A304565}" destId="{B47BD6C9-6D53-4A69-975F-9CF96E25F10F}" srcOrd="0" destOrd="0" presId="urn:microsoft.com/office/officeart/2005/8/layout/hierarchy2#1"/>
    <dgm:cxn modelId="{BE3C20B9-6EAF-4AD1-ACA8-D58E5B3DA652}" type="presParOf" srcId="{B47BD6C9-6D53-4A69-975F-9CF96E25F10F}" destId="{C1833E64-0598-4ED8-B73B-4C820BB35531}" srcOrd="0" destOrd="0" presId="urn:microsoft.com/office/officeart/2005/8/layout/hierarchy2#1"/>
    <dgm:cxn modelId="{E51F2B5B-EA02-4D96-A3D4-4169F521DAF3}" type="presParOf" srcId="{44F25638-8073-4DA7-9390-5AC06A304565}" destId="{46F58ACF-5130-428E-B3EF-87D6FEC0C921}" srcOrd="1" destOrd="0" presId="urn:microsoft.com/office/officeart/2005/8/layout/hierarchy2#1"/>
    <dgm:cxn modelId="{1DAAFC68-7249-4FD3-8106-B9B6D6AF93D4}" type="presParOf" srcId="{46F58ACF-5130-428E-B3EF-87D6FEC0C921}" destId="{3C0D5057-54F2-42F8-ADAD-AA27A1CC1A1B}" srcOrd="0" destOrd="0" presId="urn:microsoft.com/office/officeart/2005/8/layout/hierarchy2#1"/>
    <dgm:cxn modelId="{7A1AB416-1DD4-4BC9-A38A-D5A157A57971}" type="presParOf" srcId="{46F58ACF-5130-428E-B3EF-87D6FEC0C921}" destId="{48673F39-879C-4946-8DC7-FD68F0552920}" srcOrd="1" destOrd="0" presId="urn:microsoft.com/office/officeart/2005/8/layout/hierarchy2#1"/>
    <dgm:cxn modelId="{B4FD3798-D69F-431B-BA1C-1F756B9D0B30}" type="presParOf" srcId="{44F25638-8073-4DA7-9390-5AC06A304565}" destId="{2E81B90F-7494-41FF-808F-F7F82B993B40}" srcOrd="2" destOrd="0" presId="urn:microsoft.com/office/officeart/2005/8/layout/hierarchy2#1"/>
    <dgm:cxn modelId="{3C1F323C-15EF-433D-98B2-B3593749B0C1}" type="presParOf" srcId="{2E81B90F-7494-41FF-808F-F7F82B993B40}" destId="{0F4B7785-0023-487B-801C-9850969E1D34}" srcOrd="0" destOrd="0" presId="urn:microsoft.com/office/officeart/2005/8/layout/hierarchy2#1"/>
    <dgm:cxn modelId="{5313CB4F-7EAA-447C-8933-0BCE4738B930}" type="presParOf" srcId="{44F25638-8073-4DA7-9390-5AC06A304565}" destId="{4925E953-147A-4210-9A9C-63730A307231}" srcOrd="3" destOrd="0" presId="urn:microsoft.com/office/officeart/2005/8/layout/hierarchy2#1"/>
    <dgm:cxn modelId="{EB12FF9F-A0EF-41B2-AA81-EF3817D124F8}" type="presParOf" srcId="{4925E953-147A-4210-9A9C-63730A307231}" destId="{3D382021-A429-4403-82FF-5A95DD3EBB20}" srcOrd="0" destOrd="0" presId="urn:microsoft.com/office/officeart/2005/8/layout/hierarchy2#1"/>
    <dgm:cxn modelId="{679629C1-5EFB-4C53-8ADC-1B019077C44A}" type="presParOf" srcId="{4925E953-147A-4210-9A9C-63730A307231}" destId="{6D231649-1A42-47D5-A289-01058E6A05B6}" srcOrd="1" destOrd="0" presId="urn:microsoft.com/office/officeart/2005/8/layout/hierarchy2#1"/>
    <dgm:cxn modelId="{D89FD793-806D-497B-9793-205ABE3AEEB8}" type="presParOf" srcId="{6D231649-1A42-47D5-A289-01058E6A05B6}" destId="{B68D4CB7-ED76-4EEE-B7F0-455597F5F947}" srcOrd="0" destOrd="0" presId="urn:microsoft.com/office/officeart/2005/8/layout/hierarchy2#1"/>
    <dgm:cxn modelId="{C7B6E9E8-2B77-4CE6-ABAC-4DE8CD1E140C}" type="presParOf" srcId="{B68D4CB7-ED76-4EEE-B7F0-455597F5F947}" destId="{5CB1AA4B-5999-455A-85BE-A2532A5BECF0}" srcOrd="0" destOrd="0" presId="urn:microsoft.com/office/officeart/2005/8/layout/hierarchy2#1"/>
    <dgm:cxn modelId="{BC2DA97B-D8ED-4C57-9A21-D99D1D7C8193}" type="presParOf" srcId="{6D231649-1A42-47D5-A289-01058E6A05B6}" destId="{A1B09372-2280-4FF7-9810-328BF9428FDA}" srcOrd="1" destOrd="0" presId="urn:microsoft.com/office/officeart/2005/8/layout/hierarchy2#1"/>
    <dgm:cxn modelId="{B1DA6105-331D-4AA4-9425-BC63EA9A0D7B}" type="presParOf" srcId="{A1B09372-2280-4FF7-9810-328BF9428FDA}" destId="{402901F7-4C4B-47C4-BE12-824FDFB99F9B}" srcOrd="0" destOrd="0" presId="urn:microsoft.com/office/officeart/2005/8/layout/hierarchy2#1"/>
    <dgm:cxn modelId="{B766EF21-6F33-45AA-95A6-08D0BE546CF1}" type="presParOf" srcId="{A1B09372-2280-4FF7-9810-328BF9428FDA}" destId="{48115C91-152F-4201-BB89-A30029998550}" srcOrd="1" destOrd="0" presId="urn:microsoft.com/office/officeart/2005/8/layout/hierarchy2#1"/>
    <dgm:cxn modelId="{2B6AF9A0-BCDE-4B20-8265-6A201E242B54}" type="presParOf" srcId="{6D231649-1A42-47D5-A289-01058E6A05B6}" destId="{4AA8BF5B-1330-4789-8DE3-BF88BD7B3CA7}" srcOrd="2" destOrd="0" presId="urn:microsoft.com/office/officeart/2005/8/layout/hierarchy2#1"/>
    <dgm:cxn modelId="{DA70ED63-52B1-4CED-99C3-ECF7C736325B}" type="presParOf" srcId="{4AA8BF5B-1330-4789-8DE3-BF88BD7B3CA7}" destId="{90549994-123D-47EF-83B1-6B7CD7829A91}" srcOrd="0" destOrd="0" presId="urn:microsoft.com/office/officeart/2005/8/layout/hierarchy2#1"/>
    <dgm:cxn modelId="{46FC08BB-C8E2-4E46-A105-869A1589705C}" type="presParOf" srcId="{6D231649-1A42-47D5-A289-01058E6A05B6}" destId="{9AAFCD1E-0D1A-4610-A04E-A9C4A95DCD8F}" srcOrd="3" destOrd="0" presId="urn:microsoft.com/office/officeart/2005/8/layout/hierarchy2#1"/>
    <dgm:cxn modelId="{D5B6FB4F-DDA9-47BD-B79D-E45AF4A2A26A}" type="presParOf" srcId="{9AAFCD1E-0D1A-4610-A04E-A9C4A95DCD8F}" destId="{681EF599-2EF8-4BCC-B25B-03377539197F}" srcOrd="0" destOrd="0" presId="urn:microsoft.com/office/officeart/2005/8/layout/hierarchy2#1"/>
    <dgm:cxn modelId="{7B2B0E7B-D254-40B1-8A60-35DCF78EAF52}" type="presParOf" srcId="{9AAFCD1E-0D1A-4610-A04E-A9C4A95DCD8F}" destId="{7160C9CF-4DDD-46FE-BB0E-2B05AE49FD87}" srcOrd="1" destOrd="0" presId="urn:microsoft.com/office/officeart/2005/8/layout/hierarchy2#1"/>
    <dgm:cxn modelId="{854FD384-5441-4BB1-9A21-131FFB45CF9A}" type="presParOf" srcId="{44F25638-8073-4DA7-9390-5AC06A304565}" destId="{EFB2A5E5-941C-479B-B5B8-9D3514F0028E}" srcOrd="4" destOrd="0" presId="urn:microsoft.com/office/officeart/2005/8/layout/hierarchy2#1"/>
    <dgm:cxn modelId="{0E32D0CF-E270-40EB-82D0-235CA7CF0BFC}" type="presParOf" srcId="{EFB2A5E5-941C-479B-B5B8-9D3514F0028E}" destId="{5BBC2FFB-A0A9-4E8A-B856-B138DA18569C}" srcOrd="0" destOrd="0" presId="urn:microsoft.com/office/officeart/2005/8/layout/hierarchy2#1"/>
    <dgm:cxn modelId="{45DF3518-B9D2-4A61-8648-419249582575}" type="presParOf" srcId="{44F25638-8073-4DA7-9390-5AC06A304565}" destId="{891F922E-4CB4-47BB-B42D-2C919AA0B204}" srcOrd="5" destOrd="0" presId="urn:microsoft.com/office/officeart/2005/8/layout/hierarchy2#1"/>
    <dgm:cxn modelId="{EE286963-86A7-463E-934E-4C2D64872C7A}" type="presParOf" srcId="{891F922E-4CB4-47BB-B42D-2C919AA0B204}" destId="{0A315300-E36F-49FB-B935-08477A2FBFF8}" srcOrd="0" destOrd="0" presId="urn:microsoft.com/office/officeart/2005/8/layout/hierarchy2#1"/>
    <dgm:cxn modelId="{B4D23F18-2378-43D1-9BD2-C1CCBB19BEB9}" type="presParOf" srcId="{891F922E-4CB4-47BB-B42D-2C919AA0B204}" destId="{65A08CAF-6520-4EFA-B386-A9316F8621E7}" srcOrd="1" destOrd="0" presId="urn:microsoft.com/office/officeart/2005/8/layout/hierarchy2#1"/>
    <dgm:cxn modelId="{6885A0BA-9265-48E7-9048-A3CFCCF32F91}" type="presParOf" srcId="{65A08CAF-6520-4EFA-B386-A9316F8621E7}" destId="{47B18196-7AA1-403D-B219-7BBA4C628FA9}" srcOrd="0" destOrd="0" presId="urn:microsoft.com/office/officeart/2005/8/layout/hierarchy2#1"/>
    <dgm:cxn modelId="{E14ACCF4-640B-4A77-9738-024BB47A1D68}" type="presParOf" srcId="{47B18196-7AA1-403D-B219-7BBA4C628FA9}" destId="{DE25B6C0-9FA6-4128-ADC3-BEE64A04E23F}" srcOrd="0" destOrd="0" presId="urn:microsoft.com/office/officeart/2005/8/layout/hierarchy2#1"/>
    <dgm:cxn modelId="{9C215EB3-5663-40AD-AE7E-C1D0DBFC660C}" type="presParOf" srcId="{65A08CAF-6520-4EFA-B386-A9316F8621E7}" destId="{6F1BA722-BA04-49F7-8050-7EE3BB497DE7}" srcOrd="1" destOrd="0" presId="urn:microsoft.com/office/officeart/2005/8/layout/hierarchy2#1"/>
    <dgm:cxn modelId="{E7AC0E3E-2535-45AE-A384-FEF7F8C81727}" type="presParOf" srcId="{6F1BA722-BA04-49F7-8050-7EE3BB497DE7}" destId="{77D35012-1105-4857-B2A9-E20BA354C049}" srcOrd="0" destOrd="0" presId="urn:microsoft.com/office/officeart/2005/8/layout/hierarchy2#1"/>
    <dgm:cxn modelId="{E1346D69-4A13-462A-963E-01741DFBC8CD}" type="presParOf" srcId="{6F1BA722-BA04-49F7-8050-7EE3BB497DE7}" destId="{F66F4C6A-EFF0-42A2-94BD-D63C887296BD}" srcOrd="1" destOrd="0" presId="urn:microsoft.com/office/officeart/2005/8/layout/hierarchy2#1"/>
    <dgm:cxn modelId="{6926B1C1-CCB0-436E-AACE-F0B272D7C0C2}" type="presParOf" srcId="{65A08CAF-6520-4EFA-B386-A9316F8621E7}" destId="{B3379665-2B22-43F3-A2DA-ED714E981366}" srcOrd="2" destOrd="0" presId="urn:microsoft.com/office/officeart/2005/8/layout/hierarchy2#1"/>
    <dgm:cxn modelId="{8AD6658B-5BF5-402E-8C27-9F08BAA3434F}" type="presParOf" srcId="{B3379665-2B22-43F3-A2DA-ED714E981366}" destId="{5CAD8366-EA3C-4379-B3BB-9EC4901CCEBC}" srcOrd="0" destOrd="0" presId="urn:microsoft.com/office/officeart/2005/8/layout/hierarchy2#1"/>
    <dgm:cxn modelId="{548C81E8-ECAB-45DD-BFF3-488D443BCA7C}" type="presParOf" srcId="{65A08CAF-6520-4EFA-B386-A9316F8621E7}" destId="{E6DC77DF-C739-4EC5-8B2C-4A70431651BD}" srcOrd="3" destOrd="0" presId="urn:microsoft.com/office/officeart/2005/8/layout/hierarchy2#1"/>
    <dgm:cxn modelId="{632B15D1-9FCE-4463-9C9F-51EB04B0B5CD}" type="presParOf" srcId="{E6DC77DF-C739-4EC5-8B2C-4A70431651BD}" destId="{8934DD4F-7E26-449A-860A-157A4CDDCA43}" srcOrd="0" destOrd="0" presId="urn:microsoft.com/office/officeart/2005/8/layout/hierarchy2#1"/>
    <dgm:cxn modelId="{5D2483A5-9E88-4AD5-B859-C74613FFB0B1}" type="presParOf" srcId="{E6DC77DF-C739-4EC5-8B2C-4A70431651BD}" destId="{65D90729-F9E9-4C43-ADCF-9CF395300AF4}" srcOrd="1" destOrd="0" presId="urn:microsoft.com/office/officeart/2005/8/layout/hierarchy2#1"/>
    <dgm:cxn modelId="{60AC12FC-C10C-4795-837A-78862694B19E}" type="presParOf" srcId="{44F25638-8073-4DA7-9390-5AC06A304565}" destId="{485B860E-8A47-4A24-B4DD-4E7D7C8960E6}" srcOrd="6" destOrd="0" presId="urn:microsoft.com/office/officeart/2005/8/layout/hierarchy2#1"/>
    <dgm:cxn modelId="{815BE791-63EF-4063-A3EC-4FF6035F24BB}" type="presParOf" srcId="{485B860E-8A47-4A24-B4DD-4E7D7C8960E6}" destId="{E8D23A3E-2A8A-4874-97FB-AE963742CF18}" srcOrd="0" destOrd="0" presId="urn:microsoft.com/office/officeart/2005/8/layout/hierarchy2#1"/>
    <dgm:cxn modelId="{2136B604-482A-4A59-8040-C2B173A11C61}" type="presParOf" srcId="{44F25638-8073-4DA7-9390-5AC06A304565}" destId="{9E40A073-32E9-471A-9B0A-BBB1AC1286EA}" srcOrd="7" destOrd="0" presId="urn:microsoft.com/office/officeart/2005/8/layout/hierarchy2#1"/>
    <dgm:cxn modelId="{A88178BB-B6A1-4EDC-8B1D-50CC8352999F}" type="presParOf" srcId="{9E40A073-32E9-471A-9B0A-BBB1AC1286EA}" destId="{9ABE8C0B-6E0F-4BF3-AFB1-87CA7243F041}" srcOrd="0" destOrd="0" presId="urn:microsoft.com/office/officeart/2005/8/layout/hierarchy2#1"/>
    <dgm:cxn modelId="{E4AB7BF7-B8C5-45CD-B894-E190DC63BEED}" type="presParOf" srcId="{9E40A073-32E9-471A-9B0A-BBB1AC1286EA}" destId="{45919AF1-4CFE-4B1E-A36F-9D52288EE5CF}" srcOrd="1" destOrd="0" presId="urn:microsoft.com/office/officeart/2005/8/layout/hierarchy2#1"/>
    <dgm:cxn modelId="{8A20E2DD-797A-4788-8129-0EB27B29D1A6}" type="presParOf" srcId="{45919AF1-4CFE-4B1E-A36F-9D52288EE5CF}" destId="{C97AAE08-35D5-472F-A0B2-229EEC7C0F37}" srcOrd="0" destOrd="0" presId="urn:microsoft.com/office/officeart/2005/8/layout/hierarchy2#1"/>
    <dgm:cxn modelId="{41AECD93-2C85-4207-A90C-B914FAE23E2A}" type="presParOf" srcId="{C97AAE08-35D5-472F-A0B2-229EEC7C0F37}" destId="{C373BC57-8AD6-46C5-93D2-828324DABC76}" srcOrd="0" destOrd="0" presId="urn:microsoft.com/office/officeart/2005/8/layout/hierarchy2#1"/>
    <dgm:cxn modelId="{F00274ED-66BB-437B-8A13-E324C6857A3C}" type="presParOf" srcId="{45919AF1-4CFE-4B1E-A36F-9D52288EE5CF}" destId="{66D2F8BB-61BB-45C8-8034-331B6A74E94B}" srcOrd="1" destOrd="0" presId="urn:microsoft.com/office/officeart/2005/8/layout/hierarchy2#1"/>
    <dgm:cxn modelId="{A96084EE-684A-41CB-A326-33ED60683D24}" type="presParOf" srcId="{66D2F8BB-61BB-45C8-8034-331B6A74E94B}" destId="{C40E775E-3109-4CB0-8470-51DFF725A22D}" srcOrd="0" destOrd="0" presId="urn:microsoft.com/office/officeart/2005/8/layout/hierarchy2#1"/>
    <dgm:cxn modelId="{A7E36C44-0DFB-4FFD-BEAE-0E757D3B8A3D}" type="presParOf" srcId="{66D2F8BB-61BB-45C8-8034-331B6A74E94B}" destId="{8A9C7F66-597D-4627-B695-4D3445781BA7}" srcOrd="1" destOrd="0" presId="urn:microsoft.com/office/officeart/2005/8/layout/hierarchy2#1"/>
    <dgm:cxn modelId="{7B91857A-ADED-407D-B184-62C61681D67F}" type="presParOf" srcId="{45919AF1-4CFE-4B1E-A36F-9D52288EE5CF}" destId="{0DEA6F32-F712-4429-B74D-8F937BD32270}" srcOrd="2" destOrd="0" presId="urn:microsoft.com/office/officeart/2005/8/layout/hierarchy2#1"/>
    <dgm:cxn modelId="{54265E3E-AFA6-42C7-A78B-D2699477A8E1}" type="presParOf" srcId="{0DEA6F32-F712-4429-B74D-8F937BD32270}" destId="{8062BF09-A91D-4537-AD50-AAB2F7B54D2B}" srcOrd="0" destOrd="0" presId="urn:microsoft.com/office/officeart/2005/8/layout/hierarchy2#1"/>
    <dgm:cxn modelId="{60BC021A-19AA-4E33-B645-93FC7F651D11}" type="presParOf" srcId="{45919AF1-4CFE-4B1E-A36F-9D52288EE5CF}" destId="{BFDE38AF-C9AB-45F5-B2CE-116915A0BEA4}" srcOrd="3" destOrd="0" presId="urn:microsoft.com/office/officeart/2005/8/layout/hierarchy2#1"/>
    <dgm:cxn modelId="{73260CA6-892E-4DBB-A5BD-451FE7964CC1}" type="presParOf" srcId="{BFDE38AF-C9AB-45F5-B2CE-116915A0BEA4}" destId="{D7466DAC-C660-452E-9372-8DD0A420A5A7}" srcOrd="0" destOrd="0" presId="urn:microsoft.com/office/officeart/2005/8/layout/hierarchy2#1"/>
    <dgm:cxn modelId="{75B633E6-B47F-4611-9F36-84C937173D64}" type="presParOf" srcId="{BFDE38AF-C9AB-45F5-B2CE-116915A0BEA4}" destId="{BEE64041-30BC-4A42-A0D0-96F4044201CD}" srcOrd="1" destOrd="0" presId="urn:microsoft.com/office/officeart/2005/8/layout/hierarchy2#1"/>
  </dgm:cxnLst>
  <dgm:bg/>
  <dgm:whole/>
  <dgm:extLst>
    <a:ext uri="http://schemas.microsoft.com/office/drawing/2008/diagram">
      <dsp:dataModelExt xmlns:dsp="http://schemas.microsoft.com/office/drawing/2008/diagram" relId="rId16" minVer="http://schemas.openxmlformats.org/drawingml/2006/main"/>
    </a:ext>
  </dgm:extLst>
</dgm:dataModel>
</file>

<file path=ppt/diagrams/data2.xml><?xml version="1.0" encoding="utf-8"?>
<dgm:dataModel xmlns:dgm="http://schemas.openxmlformats.org/drawingml/2006/diagram" xmlns:a="http://schemas.openxmlformats.org/drawingml/2006/main">
  <dgm:ptLst>
    <dgm:pt modelId="{EFE73B03-4D71-4565-8C52-4902BE6377A4}" type="doc">
      <dgm:prSet loTypeId="urn:microsoft.com/office/officeart/2005/8/layout/hierarchy2#2" loCatId="hierarchy" qsTypeId="urn:microsoft.com/office/officeart/2005/8/quickstyle/simple1#2" qsCatId="simple" csTypeId="urn:microsoft.com/office/officeart/2005/8/colors/accent1_2#2" csCatId="accent1" phldr="0"/>
      <dgm:spPr/>
      <dgm:t>
        <a:bodyPr/>
        <a:lstStyle/>
        <a:p>
          <a:endParaRPr lang="zh-CN" altLang="en-US"/>
        </a:p>
      </dgm:t>
    </dgm:pt>
    <dgm:pt modelId="{2AFB1B2A-8749-4E5E-9CB9-0B60F81C46F8}" type="parTrans" cxnId="{F52C20FB-042E-4F79-ACE8-ABCCF1F647DA}">
      <dgm:prSet/>
      <dgm:spPr/>
      <dgm:t>
        <a:bodyPr/>
        <a:lstStyle/>
        <a:p>
          <a:endParaRPr lang="zh-CN" altLang="en-US"/>
        </a:p>
      </dgm:t>
    </dgm:pt>
    <dgm:pt modelId="{0605F139-5EF0-48E7-A091-192233D2011D}">
      <dgm:prSet phldrT="[文本]" custT="1"/>
      <dgm:spPr/>
      <dgm:t>
        <a:bodyPr vert="eaVert" wrap="square"/>
        <a:lstStyle/>
        <a:p>
          <a:pPr>
            <a:lnSpc>
              <a:spcPct val="100000"/>
            </a:lnSpc>
            <a:spcBef>
              <a:spcPct val="0"/>
            </a:spcBef>
            <a:spcAft>
              <a:spcPct val="35000"/>
            </a:spcAft>
          </a:pPr>
          <a:r>
            <a:rPr lang="zh-CN" altLang="en-US" sz="2800" b="1"/>
            <a:t>分析概括题</a:t>
          </a:r>
        </a:p>
      </dgm:t>
    </dgm:pt>
    <dgm:pt modelId="{AC2BFF99-DAE2-494A-88AB-85D75BC6D2EE}" type="parTrans" cxnId="{CED7690B-E2F7-4DB2-A496-27E97BA4A6DA}">
      <dgm:prSet phldr="0" custT="1"/>
      <dgm:spPr/>
      <dgm:t>
        <a:bodyPr vert="horz" wrap="square"/>
        <a:lstStyle/>
        <a:p>
          <a:endParaRPr lang="zh-CN" altLang="en-US" sz="2800"/>
        </a:p>
      </dgm:t>
    </dgm:pt>
    <dgm:pt modelId="{4530EE7D-F557-4815-9ED2-EABC47F46978}">
      <dgm:prSet phldrT="[文本]" custT="1"/>
      <dgm:spPr/>
      <dgm:t>
        <a:bodyPr vert="horz" wrap="square"/>
        <a:lstStyle/>
        <a:p>
          <a:pPr>
            <a:lnSpc>
              <a:spcPct val="100000"/>
            </a:lnSpc>
            <a:spcBef>
              <a:spcPct val="0"/>
            </a:spcBef>
            <a:spcAft>
              <a:spcPct val="35000"/>
            </a:spcAft>
          </a:pPr>
          <a:r>
            <a:rPr lang="zh-CN" altLang="en-US" sz="2800" b="1"/>
            <a:t>审答要点</a:t>
          </a:r>
        </a:p>
      </dgm:t>
    </dgm:pt>
    <dgm:pt modelId="{53E5E3E0-0D5A-4867-B144-7FC340BCBDB1}" type="parTrans" cxnId="{763C5F4F-CED0-4B4B-8227-ABA86856E8C7}">
      <dgm:prSet/>
      <dgm:spPr/>
      <dgm:t>
        <a:bodyPr/>
        <a:lstStyle/>
        <a:p>
          <a:endParaRPr/>
        </a:p>
      </dgm:t>
    </dgm:pt>
    <dgm:pt modelId="{74799710-8AB9-475A-BF5C-522AE1A36284}">
      <dgm:prSet custT="1"/>
      <dgm:spPr/>
      <dgm:t>
        <a:bodyPr vert="horz" wrap="square"/>
        <a:lstStyle/>
        <a:p>
          <a:pPr>
            <a:lnSpc>
              <a:spcPct val="100000"/>
            </a:lnSpc>
            <a:spcBef>
              <a:spcPct val="0"/>
            </a:spcBef>
            <a:spcAft>
              <a:spcPct val="35000"/>
            </a:spcAft>
          </a:pPr>
          <a:r>
            <a:rPr lang="zh-CN" sz="2800" b="1"/>
            <a:t>精准审题</a:t>
          </a:r>
        </a:p>
      </dgm:t>
    </dgm:pt>
    <dgm:pt modelId="{AF049BF3-681C-47C3-9C6D-03FAA646C5E7}" type="parTrans" cxnId="{56E77CAD-4304-479A-8FB1-1B62444E1B91}">
      <dgm:prSet/>
      <dgm:spPr/>
      <dgm:t>
        <a:bodyPr/>
        <a:lstStyle/>
        <a:p>
          <a:endParaRPr/>
        </a:p>
      </dgm:t>
    </dgm:pt>
    <dgm:pt modelId="{FE3DE635-B697-4A7B-88AF-355635F9C2EB}">
      <dgm:prSet custT="1"/>
      <dgm:spPr/>
      <dgm:t>
        <a:bodyPr vert="horz" wrap="square"/>
        <a:lstStyle/>
        <a:p>
          <a:pPr>
            <a:lnSpc>
              <a:spcPct val="100000"/>
            </a:lnSpc>
            <a:spcBef>
              <a:spcPct val="0"/>
            </a:spcBef>
            <a:spcAft>
              <a:spcPct val="35000"/>
            </a:spcAft>
          </a:pPr>
          <a:r>
            <a:rPr lang="zh-CN" sz="2400" b="1"/>
            <a:t>概括角度</a:t>
          </a:r>
        </a:p>
      </dgm:t>
    </dgm:pt>
    <dgm:pt modelId="{4187F721-5F9C-4339-A05E-BF9A5638D2C0}" type="sibTrans" cxnId="{56E77CAD-4304-479A-8FB1-1B62444E1B91}">
      <dgm:prSet/>
      <dgm:spPr/>
      <dgm:t>
        <a:bodyPr/>
        <a:lstStyle/>
        <a:p>
          <a:endParaRPr/>
        </a:p>
      </dgm:t>
    </dgm:pt>
    <dgm:pt modelId="{D959B6A8-F489-44D2-ADA9-2157DC5D16F0}" type="parTrans" cxnId="{ECBC2B28-5A5D-460F-88A2-520DA5CC101D}">
      <dgm:prSet/>
      <dgm:spPr/>
      <dgm:t>
        <a:bodyPr/>
        <a:lstStyle/>
        <a:p>
          <a:endParaRPr/>
        </a:p>
      </dgm:t>
    </dgm:pt>
    <dgm:pt modelId="{32E8DC87-D1B4-4636-9307-C7D193544F6F}">
      <dgm:prSet custT="1"/>
      <dgm:spPr/>
      <dgm:t>
        <a:bodyPr vert="horz" wrap="square"/>
        <a:lstStyle/>
        <a:p>
          <a:pPr>
            <a:lnSpc>
              <a:spcPct val="100000"/>
            </a:lnSpc>
            <a:spcBef>
              <a:spcPct val="0"/>
            </a:spcBef>
            <a:spcAft>
              <a:spcPct val="35000"/>
            </a:spcAft>
          </a:pPr>
          <a:r>
            <a:rPr lang="zh-CN" sz="2400" b="1"/>
            <a:t>概括范围</a:t>
          </a:r>
        </a:p>
      </dgm:t>
    </dgm:pt>
    <dgm:pt modelId="{5753CD2B-86D3-4424-A2AB-ACA5DB44E651}" type="sibTrans" cxnId="{ECBC2B28-5A5D-460F-88A2-520DA5CC101D}">
      <dgm:prSet/>
      <dgm:spPr/>
      <dgm:t>
        <a:bodyPr/>
        <a:lstStyle/>
        <a:p>
          <a:endParaRPr/>
        </a:p>
      </dgm:t>
    </dgm:pt>
    <dgm:pt modelId="{7378A7C8-091F-4EF7-AB2D-600425EFAED1}" type="sibTrans" cxnId="{763C5F4F-CED0-4B4B-8227-ABA86856E8C7}">
      <dgm:prSet/>
      <dgm:spPr/>
      <dgm:t>
        <a:bodyPr/>
        <a:lstStyle/>
        <a:p>
          <a:endParaRPr/>
        </a:p>
      </dgm:t>
    </dgm:pt>
    <dgm:pt modelId="{D6FD85B3-5FBE-4AAD-A393-5D07383BD55C}" type="parTrans" cxnId="{DFF9455F-D424-4343-B724-694417AFC0AE}">
      <dgm:prSet/>
      <dgm:spPr/>
      <dgm:t>
        <a:bodyPr/>
        <a:lstStyle/>
        <a:p>
          <a:endParaRPr/>
        </a:p>
      </dgm:t>
    </dgm:pt>
    <dgm:pt modelId="{91915542-DE02-4F7F-B9E9-F080B16091CC}">
      <dgm:prSet custT="1"/>
      <dgm:spPr/>
      <dgm:t>
        <a:bodyPr vert="horz" wrap="square"/>
        <a:lstStyle/>
        <a:p>
          <a:pPr>
            <a:lnSpc>
              <a:spcPct val="100000"/>
            </a:lnSpc>
            <a:spcBef>
              <a:spcPct val="0"/>
            </a:spcBef>
            <a:spcAft>
              <a:spcPct val="35000"/>
            </a:spcAft>
          </a:pPr>
          <a:r>
            <a:rPr lang="zh-CN" sz="2800" b="1"/>
            <a:t>精确作答</a:t>
          </a:r>
        </a:p>
      </dgm:t>
    </dgm:pt>
    <dgm:pt modelId="{50F87DFD-D562-4045-A2CC-058F8663E10D}" type="parTrans" cxnId="{9F2ACA54-9CBF-45A6-815D-0AE80EE61515}">
      <dgm:prSet/>
      <dgm:spPr/>
      <dgm:t>
        <a:bodyPr/>
        <a:lstStyle/>
        <a:p>
          <a:endParaRPr/>
        </a:p>
      </dgm:t>
    </dgm:pt>
    <dgm:pt modelId="{3AC788B8-F59B-4362-AB08-C61492ACB527}">
      <dgm:prSet custT="1"/>
      <dgm:spPr/>
      <dgm:t>
        <a:bodyPr vert="horz" wrap="square"/>
        <a:lstStyle/>
        <a:p>
          <a:pPr>
            <a:lnSpc>
              <a:spcPct val="100000"/>
            </a:lnSpc>
            <a:spcBef>
              <a:spcPct val="0"/>
            </a:spcBef>
            <a:spcAft>
              <a:spcPct val="35000"/>
            </a:spcAft>
          </a:pPr>
          <a:r>
            <a:rPr lang="zh-CN" sz="2400" b="1"/>
            <a:t>答案要点化，要点层次化</a:t>
          </a:r>
        </a:p>
      </dgm:t>
    </dgm:pt>
    <dgm:pt modelId="{82D70793-DA96-42E8-9E6F-5473E4CC44F2}" type="sibTrans" cxnId="{9F2ACA54-9CBF-45A6-815D-0AE80EE61515}">
      <dgm:prSet/>
      <dgm:spPr/>
      <dgm:t>
        <a:bodyPr/>
        <a:lstStyle/>
        <a:p>
          <a:endParaRPr/>
        </a:p>
      </dgm:t>
    </dgm:pt>
    <dgm:pt modelId="{B84F38B5-7423-4A96-9509-9D95FED27F26}" type="sibTrans" cxnId="{DFF9455F-D424-4343-B724-694417AFC0AE}">
      <dgm:prSet/>
      <dgm:spPr/>
      <dgm:t>
        <a:bodyPr/>
        <a:lstStyle/>
        <a:p>
          <a:endParaRPr/>
        </a:p>
      </dgm:t>
    </dgm:pt>
    <dgm:pt modelId="{B98A0394-6758-42EB-8D0E-4491BED52B6C}" type="sibTrans" cxnId="{CED7690B-E2F7-4DB2-A496-27E97BA4A6DA}">
      <dgm:prSet/>
      <dgm:spPr/>
      <dgm:t>
        <a:bodyPr/>
        <a:lstStyle/>
        <a:p>
          <a:endParaRPr lang="zh-CN" altLang="en-US"/>
        </a:p>
      </dgm:t>
    </dgm:pt>
    <dgm:pt modelId="{B76E66EE-5A65-42E9-833F-A847E93028C8}" type="parTrans" cxnId="{01E92909-7C6A-4E7E-9820-EC190DCB7F52}">
      <dgm:prSet phldr="0" custT="1"/>
      <dgm:spPr/>
      <dgm:t>
        <a:bodyPr vert="horz" wrap="square"/>
        <a:lstStyle/>
        <a:p>
          <a:pPr>
            <a:lnSpc>
              <a:spcPct val="100000"/>
            </a:lnSpc>
            <a:spcBef>
              <a:spcPct val="0"/>
            </a:spcBef>
            <a:spcAft>
              <a:spcPct val="35000"/>
            </a:spcAft>
          </a:pPr>
          <a:endParaRPr sz="2800"/>
        </a:p>
      </dgm:t>
    </dgm:pt>
    <dgm:pt modelId="{CFCEA025-E59A-4D7A-90F9-E47D87ECAB7D}">
      <dgm:prSet custT="1"/>
      <dgm:spPr/>
      <dgm:t>
        <a:bodyPr vert="horz" wrap="square"/>
        <a:lstStyle/>
        <a:p>
          <a:pPr>
            <a:lnSpc>
              <a:spcPct val="100000"/>
            </a:lnSpc>
            <a:spcBef>
              <a:spcPct val="0"/>
            </a:spcBef>
            <a:spcAft>
              <a:spcPct val="35000"/>
            </a:spcAft>
          </a:pPr>
          <a:r>
            <a:rPr lang="zh-CN" sz="2800" b="1"/>
            <a:t>题型要点</a:t>
          </a:r>
        </a:p>
      </dgm:t>
    </dgm:pt>
    <dgm:pt modelId="{EC9585D4-2172-4AEC-ADB8-79DF65EC2058}" type="parTrans" cxnId="{5D18F8CA-84CC-41B8-87FC-EB09A5733051}">
      <dgm:prSet phldr="0" custT="1"/>
      <dgm:spPr/>
      <dgm:t>
        <a:bodyPr vert="horz" wrap="square"/>
        <a:lstStyle/>
        <a:p>
          <a:pPr>
            <a:lnSpc>
              <a:spcPct val="100000"/>
            </a:lnSpc>
            <a:spcBef>
              <a:spcPct val="0"/>
            </a:spcBef>
            <a:spcAft>
              <a:spcPct val="35000"/>
            </a:spcAft>
          </a:pPr>
          <a:endParaRPr sz="2800"/>
        </a:p>
      </dgm:t>
    </dgm:pt>
    <dgm:pt modelId="{4C1E915F-C3CD-4530-8F50-9D5D813DBB28}">
      <dgm:prSet custT="1"/>
      <dgm:spPr/>
      <dgm:t>
        <a:bodyPr vert="horz" wrap="square"/>
        <a:lstStyle/>
        <a:p>
          <a:pPr algn="ctr">
            <a:lnSpc>
              <a:spcPct val="100000"/>
            </a:lnSpc>
            <a:spcBef>
              <a:spcPct val="0"/>
            </a:spcBef>
            <a:spcAft>
              <a:spcPct val="35000"/>
            </a:spcAft>
          </a:pPr>
          <a:r>
            <a:rPr lang="zh-CN" sz="2400" b="1">
              <a:latin typeface="黑体" panose="02010609060101010101" charset="-122"/>
              <a:ea typeface="黑体" panose="02010609060101010101" charset="-122"/>
            </a:rPr>
            <a:t>内容概括题</a:t>
          </a:r>
        </a:p>
      </dgm:t>
    </dgm:pt>
    <dgm:pt modelId="{F7D62A6C-55BE-49DC-8B2C-18888E0641EC}" type="parTrans" cxnId="{77B4F09A-E26D-4FCE-8613-88DE1B654229}">
      <dgm:prSet/>
      <dgm:spPr/>
      <dgm:t>
        <a:bodyPr/>
        <a:lstStyle/>
        <a:p>
          <a:endParaRPr/>
        </a:p>
      </dgm:t>
    </dgm:pt>
    <dgm:pt modelId="{516ECD5C-9D13-4948-BF59-00F04C131E1C}">
      <dgm:prSet custT="1"/>
      <dgm:spPr/>
      <dgm:t>
        <a:bodyPr vert="horz" wrap="square"/>
        <a:lstStyle/>
        <a:p>
          <a:pPr eaLnBrk="1" fontAlgn="auto" latinLnBrk="0" hangingPunct="1">
            <a:lnSpc>
              <a:spcPct val="100000"/>
            </a:lnSpc>
            <a:spcBef>
              <a:spcPct val="0"/>
            </a:spcBef>
            <a:spcAft>
              <a:spcPct val="35000"/>
            </a:spcAft>
          </a:pPr>
          <a:r>
            <a:rPr lang="zh-CN" sz="2400" b="1"/>
            <a:t>准确表述</a:t>
          </a:r>
          <a:r>
            <a:rPr lang="en-US" altLang="zh-CN" sz="2400" b="1"/>
            <a:t>“</a:t>
          </a:r>
          <a:r>
            <a:rPr lang="zh-CN" sz="2400" b="1"/>
            <a:t>事</a:t>
          </a:r>
          <a:r>
            <a:rPr lang="en-US" altLang="zh-CN" sz="2400" b="1"/>
            <a:t>”</a:t>
          </a:r>
          <a:r>
            <a:rPr lang="zh-CN" altLang="en-US" sz="2400" b="1"/>
            <a:t>（人、时、地、原因、经过、结果）</a:t>
          </a:r>
        </a:p>
      </dgm:t>
    </dgm:pt>
    <dgm:pt modelId="{47484611-328F-4F0C-9FC4-C1EB58270B94}" type="sibTrans" cxnId="{77B4F09A-E26D-4FCE-8613-88DE1B654229}">
      <dgm:prSet/>
      <dgm:spPr/>
      <dgm:t>
        <a:bodyPr/>
        <a:lstStyle/>
        <a:p>
          <a:endParaRPr/>
        </a:p>
      </dgm:t>
    </dgm:pt>
    <dgm:pt modelId="{3DF16D4A-2633-4B1A-A231-83F87E7D873F}" type="parTrans" cxnId="{88379843-21F6-44DE-AC0F-41A837D9C776}">
      <dgm:prSet/>
      <dgm:spPr/>
      <dgm:t>
        <a:bodyPr/>
        <a:lstStyle/>
        <a:p>
          <a:endParaRPr/>
        </a:p>
      </dgm:t>
    </dgm:pt>
    <dgm:pt modelId="{49F57545-1BC4-43E6-9408-20082C9E19D3}">
      <dgm:prSet custT="1"/>
      <dgm:spPr/>
      <dgm:t>
        <a:bodyPr vert="horz" wrap="square"/>
        <a:lstStyle/>
        <a:p>
          <a:pPr>
            <a:lnSpc>
              <a:spcPct val="100000"/>
            </a:lnSpc>
            <a:spcBef>
              <a:spcPct val="0"/>
            </a:spcBef>
            <a:spcAft>
              <a:spcPct val="35000"/>
            </a:spcAft>
          </a:pPr>
          <a:r>
            <a:rPr lang="zh-CN" sz="2400" b="1"/>
            <a:t>保证关键词转译的准确性</a:t>
          </a:r>
        </a:p>
      </dgm:t>
    </dgm:pt>
    <dgm:pt modelId="{AB3BD6F6-166F-4C87-99FD-2CCB542E4E72}" type="sibTrans" cxnId="{88379843-21F6-44DE-AC0F-41A837D9C776}">
      <dgm:prSet/>
      <dgm:spPr/>
      <dgm:t>
        <a:bodyPr/>
        <a:lstStyle/>
        <a:p>
          <a:endParaRPr/>
        </a:p>
      </dgm:t>
    </dgm:pt>
    <dgm:pt modelId="{ABE0B535-25DD-4BDB-A89D-3C155C840916}" type="sibTrans" cxnId="{5D18F8CA-84CC-41B8-87FC-EB09A5733051}">
      <dgm:prSet/>
      <dgm:spPr/>
      <dgm:t>
        <a:bodyPr/>
        <a:lstStyle/>
        <a:p>
          <a:endParaRPr/>
        </a:p>
      </dgm:t>
    </dgm:pt>
    <dgm:pt modelId="{2978124A-E7BA-4F6C-A730-DA42F6C41B7C}" type="parTrans" cxnId="{9129CB1F-A74F-488B-82CD-989DF97F5CE4}">
      <dgm:prSet phldr="0" custT="1"/>
      <dgm:spPr/>
      <dgm:t>
        <a:bodyPr vert="horz" wrap="square"/>
        <a:lstStyle/>
        <a:p>
          <a:pPr>
            <a:lnSpc>
              <a:spcPct val="100000"/>
            </a:lnSpc>
            <a:spcBef>
              <a:spcPct val="0"/>
            </a:spcBef>
            <a:spcAft>
              <a:spcPct val="35000"/>
            </a:spcAft>
          </a:pPr>
          <a:endParaRPr sz="2800"/>
        </a:p>
      </dgm:t>
    </dgm:pt>
    <dgm:pt modelId="{7804DE94-DA45-41C4-895B-A2A8E1B65DFE}">
      <dgm:prSet custT="1"/>
      <dgm:spPr/>
      <dgm:t>
        <a:bodyPr vert="horz" wrap="square"/>
        <a:lstStyle/>
        <a:p>
          <a:pPr>
            <a:lnSpc>
              <a:spcPct val="100000"/>
            </a:lnSpc>
            <a:spcBef>
              <a:spcPct val="0"/>
            </a:spcBef>
            <a:spcAft>
              <a:spcPct val="35000"/>
            </a:spcAft>
          </a:pPr>
          <a:r>
            <a:rPr lang="zh-CN" sz="2400" b="1">
              <a:latin typeface="黑体" panose="02010609060101010101" charset="-122"/>
              <a:ea typeface="黑体" panose="02010609060101010101" charset="-122"/>
            </a:rPr>
            <a:t>原因分析题</a:t>
          </a:r>
        </a:p>
      </dgm:t>
    </dgm:pt>
    <dgm:pt modelId="{EF3AED79-4FF2-4369-923A-7E5DCDF2A399}" type="parTrans" cxnId="{B00DCF33-D39E-4AAB-A9BE-DFB31640F40F}">
      <dgm:prSet/>
      <dgm:spPr/>
      <dgm:t>
        <a:bodyPr/>
        <a:lstStyle/>
        <a:p>
          <a:endParaRPr/>
        </a:p>
      </dgm:t>
    </dgm:pt>
    <dgm:pt modelId="{84400834-843E-47F4-B31C-756634F15962}">
      <dgm:prSet custT="1"/>
      <dgm:spPr/>
      <dgm:t>
        <a:bodyPr vert="horz" wrap="square"/>
        <a:lstStyle/>
        <a:p>
          <a:pPr>
            <a:lnSpc>
              <a:spcPct val="100000"/>
            </a:lnSpc>
            <a:spcBef>
              <a:spcPct val="0"/>
            </a:spcBef>
            <a:spcAft>
              <a:spcPct val="35000"/>
            </a:spcAft>
          </a:pPr>
          <a:r>
            <a:rPr lang="zh-CN" sz="2400" b="1"/>
            <a:t>理清角度，概括原因</a:t>
          </a:r>
        </a:p>
      </dgm:t>
    </dgm:pt>
    <dgm:pt modelId="{83A8CA2A-7ECB-4017-B107-0416DF0CB8FD}" type="sibTrans" cxnId="{B00DCF33-D39E-4AAB-A9BE-DFB31640F40F}">
      <dgm:prSet/>
      <dgm:spPr/>
      <dgm:t>
        <a:bodyPr/>
        <a:lstStyle/>
        <a:p>
          <a:endParaRPr/>
        </a:p>
      </dgm:t>
    </dgm:pt>
    <dgm:pt modelId="{F1C3B9D7-ED70-44FD-86E3-7CB1D283CA50}" type="parTrans" cxnId="{1D656D81-24F5-437D-8EE0-F8546B571E35}">
      <dgm:prSet/>
      <dgm:spPr/>
      <dgm:t>
        <a:bodyPr/>
        <a:lstStyle/>
        <a:p>
          <a:endParaRPr/>
        </a:p>
      </dgm:t>
    </dgm:pt>
    <dgm:pt modelId="{BE86C359-2322-4EAA-852F-BFE2D8F129B0}">
      <dgm:prSet custT="1"/>
      <dgm:spPr/>
      <dgm:t>
        <a:bodyPr vert="horz" wrap="square"/>
        <a:lstStyle/>
        <a:p>
          <a:pPr>
            <a:lnSpc>
              <a:spcPct val="100000"/>
            </a:lnSpc>
            <a:spcBef>
              <a:spcPct val="0"/>
            </a:spcBef>
            <a:spcAft>
              <a:spcPct val="35000"/>
            </a:spcAft>
          </a:pPr>
          <a:r>
            <a:rPr lang="zh-CN" sz="2400" b="1"/>
            <a:t>分清层次，准确转译</a:t>
          </a:r>
        </a:p>
      </dgm:t>
    </dgm:pt>
    <dgm:pt modelId="{C8E44036-A767-4DBF-A4C9-573E1C4F878E}" type="sibTrans" cxnId="{1D656D81-24F5-437D-8EE0-F8546B571E35}">
      <dgm:prSet/>
      <dgm:spPr/>
      <dgm:t>
        <a:bodyPr/>
        <a:lstStyle/>
        <a:p>
          <a:endParaRPr/>
        </a:p>
      </dgm:t>
    </dgm:pt>
    <dgm:pt modelId="{F23DBF40-7AE8-49F1-A1E5-7F6957ED7B8D}" type="parTrans" cxnId="{C941CD83-C7ED-4534-9F5E-C130C1ACF6F6}">
      <dgm:prSet/>
      <dgm:spPr/>
      <dgm:t>
        <a:bodyPr/>
        <a:lstStyle/>
        <a:p>
          <a:endParaRPr/>
        </a:p>
      </dgm:t>
    </dgm:pt>
    <dgm:pt modelId="{CB025885-A1D0-44D9-B72D-4712E904A2E9}">
      <dgm:prSet custT="1"/>
      <dgm:spPr/>
      <dgm:t>
        <a:bodyPr vert="horz" wrap="square"/>
        <a:lstStyle/>
        <a:p>
          <a:pPr>
            <a:lnSpc>
              <a:spcPct val="100000"/>
            </a:lnSpc>
            <a:spcBef>
              <a:spcPct val="0"/>
            </a:spcBef>
            <a:spcAft>
              <a:spcPct val="35000"/>
            </a:spcAft>
          </a:pPr>
          <a:r>
            <a:rPr lang="zh-CN" sz="2400" b="1"/>
            <a:t>因果论证，调整表述</a:t>
          </a:r>
        </a:p>
      </dgm:t>
    </dgm:pt>
    <dgm:pt modelId="{BE0E1E35-C4FC-4605-9A22-FF2AF827CC3D}" type="sibTrans" cxnId="{C941CD83-C7ED-4534-9F5E-C130C1ACF6F6}">
      <dgm:prSet/>
      <dgm:spPr/>
      <dgm:t>
        <a:bodyPr/>
        <a:lstStyle/>
        <a:p>
          <a:endParaRPr/>
        </a:p>
      </dgm:t>
    </dgm:pt>
    <dgm:pt modelId="{B61E72DA-AFC9-430D-B519-75D8C10349F9}" type="sibTrans" cxnId="{9129CB1F-A74F-488B-82CD-989DF97F5CE4}">
      <dgm:prSet/>
      <dgm:spPr/>
      <dgm:t>
        <a:bodyPr/>
        <a:lstStyle/>
        <a:p>
          <a:endParaRPr/>
        </a:p>
      </dgm:t>
    </dgm:pt>
    <dgm:pt modelId="{71C49171-2B2B-4CA3-AEDB-F1C5F40ECB9C}" type="parTrans" cxnId="{42D1C40C-FA21-45BF-8DF0-A4651F6C7F59}">
      <dgm:prSet/>
      <dgm:spPr/>
      <dgm:t>
        <a:bodyPr/>
        <a:lstStyle/>
        <a:p>
          <a:endParaRPr/>
        </a:p>
      </dgm:t>
    </dgm:pt>
    <dgm:pt modelId="{E2AEB065-D498-412B-A73A-7D0EA066E10D}">
      <dgm:prSet custT="1"/>
      <dgm:spPr/>
      <dgm:t>
        <a:bodyPr vert="horz" wrap="square"/>
        <a:lstStyle/>
        <a:p>
          <a:pPr>
            <a:lnSpc>
              <a:spcPct val="100000"/>
            </a:lnSpc>
            <a:spcBef>
              <a:spcPct val="0"/>
            </a:spcBef>
            <a:spcAft>
              <a:spcPct val="35000"/>
            </a:spcAft>
          </a:pPr>
          <a:r>
            <a:rPr lang="zh-CN" sz="2400" b="1">
              <a:latin typeface="黑体" panose="02010609060101010101" charset="-122"/>
              <a:ea typeface="黑体" panose="02010609060101010101" charset="-122"/>
            </a:rPr>
            <a:t>形象特点题</a:t>
          </a:r>
        </a:p>
      </dgm:t>
    </dgm:pt>
    <dgm:pt modelId="{7C3DECD7-2971-4094-BC00-AFE1A7CB8A18}" type="parTrans" cxnId="{2007656A-BBAD-4A84-A01F-E712347DBA68}">
      <dgm:prSet/>
      <dgm:spPr/>
      <dgm:t>
        <a:bodyPr/>
        <a:lstStyle/>
        <a:p>
          <a:endParaRPr/>
        </a:p>
      </dgm:t>
    </dgm:pt>
    <dgm:pt modelId="{3C7A36A8-9646-41CF-B927-692F1D54A47D}">
      <dgm:prSet custT="1"/>
      <dgm:spPr/>
      <dgm:t>
        <a:bodyPr vert="horz" wrap="square"/>
        <a:lstStyle/>
        <a:p>
          <a:pPr>
            <a:lnSpc>
              <a:spcPct val="100000"/>
            </a:lnSpc>
            <a:spcBef>
              <a:spcPct val="0"/>
            </a:spcBef>
            <a:spcAft>
              <a:spcPct val="35000"/>
            </a:spcAft>
          </a:pPr>
          <a:r>
            <a:rPr lang="zh-CN" sz="2400" b="1"/>
            <a:t>正侧，修辞</a:t>
          </a:r>
        </a:p>
      </dgm:t>
    </dgm:pt>
    <dgm:pt modelId="{73132B75-8FB9-424B-9824-8D62BB1420F1}" type="sibTrans" cxnId="{2007656A-BBAD-4A84-A01F-E712347DBA68}">
      <dgm:prSet/>
      <dgm:spPr/>
      <dgm:t>
        <a:bodyPr/>
        <a:lstStyle/>
        <a:p>
          <a:endParaRPr/>
        </a:p>
      </dgm:t>
    </dgm:pt>
    <dgm:pt modelId="{D70CA338-E514-426A-B76B-6FBD4EDD4D6B}" type="parTrans" cxnId="{102B4974-C45E-498B-9DA4-66A6172004B6}">
      <dgm:prSet/>
      <dgm:spPr/>
      <dgm:t>
        <a:bodyPr/>
        <a:lstStyle/>
        <a:p>
          <a:endParaRPr/>
        </a:p>
      </dgm:t>
    </dgm:pt>
    <dgm:pt modelId="{49FD06EF-B2BD-44A6-95D6-1BB7A5C995B4}">
      <dgm:prSet custT="1"/>
      <dgm:spPr/>
      <dgm:t>
        <a:bodyPr vert="horz" wrap="square"/>
        <a:lstStyle/>
        <a:p>
          <a:pPr>
            <a:lnSpc>
              <a:spcPct val="100000"/>
            </a:lnSpc>
            <a:spcBef>
              <a:spcPct val="0"/>
            </a:spcBef>
            <a:spcAft>
              <a:spcPct val="35000"/>
            </a:spcAft>
          </a:pPr>
          <a:r>
            <a:rPr lang="zh-CN" sz="2400" b="1"/>
            <a:t>分角度（为官，为学，为文，为人）</a:t>
          </a:r>
        </a:p>
      </dgm:t>
    </dgm:pt>
    <dgm:pt modelId="{590255F2-E9C1-4277-BE61-CEE594791AE5}" type="sibTrans" cxnId="{102B4974-C45E-498B-9DA4-66A6172004B6}">
      <dgm:prSet/>
      <dgm:spPr/>
      <dgm:t>
        <a:bodyPr/>
        <a:lstStyle/>
        <a:p>
          <a:endParaRPr/>
        </a:p>
      </dgm:t>
    </dgm:pt>
    <dgm:pt modelId="{75A477AA-1966-4075-A795-F0BE29E304AE}" type="sibTrans" cxnId="{42D1C40C-FA21-45BF-8DF0-A4651F6C7F59}">
      <dgm:prSet/>
      <dgm:spPr/>
      <dgm:t>
        <a:bodyPr/>
        <a:lstStyle/>
        <a:p>
          <a:endParaRPr/>
        </a:p>
      </dgm:t>
    </dgm:pt>
    <dgm:pt modelId="{A232892B-76E6-4E35-BDBB-C403307F4A1C}" type="parTrans" cxnId="{208D8721-EA5F-44EA-ADA0-6013BE9AB59D}">
      <dgm:prSet/>
      <dgm:spPr/>
      <dgm:t>
        <a:bodyPr/>
        <a:lstStyle/>
        <a:p>
          <a:endParaRPr/>
        </a:p>
      </dgm:t>
    </dgm:pt>
    <dgm:pt modelId="{119A3702-B514-4CBF-9495-14D6BF7E6C89}">
      <dgm:prSet custT="1"/>
      <dgm:spPr/>
      <dgm:t>
        <a:bodyPr vert="horz" wrap="square"/>
        <a:lstStyle/>
        <a:p>
          <a:pPr>
            <a:lnSpc>
              <a:spcPct val="100000"/>
            </a:lnSpc>
            <a:spcBef>
              <a:spcPct val="0"/>
            </a:spcBef>
            <a:spcAft>
              <a:spcPct val="35000"/>
            </a:spcAft>
          </a:pPr>
          <a:r>
            <a:rPr lang="zh-CN" sz="2400" b="1">
              <a:latin typeface="黑体" panose="02010609060101010101" charset="-122"/>
              <a:ea typeface="黑体" panose="02010609060101010101" charset="-122"/>
            </a:rPr>
            <a:t>作者观点题</a:t>
          </a:r>
        </a:p>
      </dgm:t>
    </dgm:pt>
    <dgm:pt modelId="{3EF269E1-FABB-4D1B-BEEF-49482AF88496}" type="parTrans" cxnId="{6770F541-A8F3-4AC8-B0D2-F972676B5366}">
      <dgm:prSet/>
      <dgm:spPr/>
      <dgm:t>
        <a:bodyPr/>
        <a:lstStyle/>
        <a:p>
          <a:endParaRPr/>
        </a:p>
      </dgm:t>
    </dgm:pt>
    <dgm:pt modelId="{9A66696D-1159-489C-97D4-B26D1456A126}">
      <dgm:prSet custT="1"/>
      <dgm:spPr/>
      <dgm:t>
        <a:bodyPr vert="horz" wrap="square"/>
        <a:lstStyle/>
        <a:p>
          <a:pPr>
            <a:lnSpc>
              <a:spcPct val="100000"/>
            </a:lnSpc>
            <a:spcBef>
              <a:spcPct val="0"/>
            </a:spcBef>
            <a:spcAft>
              <a:spcPct val="35000"/>
            </a:spcAft>
          </a:pPr>
          <a:r>
            <a:rPr lang="zh-CN" sz="2400" b="1"/>
            <a:t>把握文本的中心内容</a:t>
          </a:r>
        </a:p>
      </dgm:t>
    </dgm:pt>
    <dgm:pt modelId="{4ED46DF9-B8DF-4E58-AF86-C99D4C9B25BB}" type="sibTrans" cxnId="{6770F541-A8F3-4AC8-B0D2-F972676B5366}">
      <dgm:prSet/>
      <dgm:spPr/>
      <dgm:t>
        <a:bodyPr/>
        <a:lstStyle/>
        <a:p>
          <a:endParaRPr/>
        </a:p>
      </dgm:t>
    </dgm:pt>
    <dgm:pt modelId="{5C035779-6676-4348-9D7D-E35EDBB38C8F}" type="parTrans" cxnId="{CEFEC33F-7649-4CD4-A523-7F4CB92E8155}">
      <dgm:prSet/>
      <dgm:spPr/>
      <dgm:t>
        <a:bodyPr/>
        <a:lstStyle/>
        <a:p>
          <a:endParaRPr/>
        </a:p>
      </dgm:t>
    </dgm:pt>
    <dgm:pt modelId="{4E4D4066-66E7-4F88-9CC7-4C2C34ECBFCC}">
      <dgm:prSet custT="1"/>
      <dgm:spPr/>
      <dgm:t>
        <a:bodyPr vert="horz" wrap="square"/>
        <a:lstStyle/>
        <a:p>
          <a:pPr>
            <a:lnSpc>
              <a:spcPct val="100000"/>
            </a:lnSpc>
            <a:spcBef>
              <a:spcPct val="0"/>
            </a:spcBef>
            <a:spcAft>
              <a:spcPct val="35000"/>
            </a:spcAft>
          </a:pPr>
          <a:r>
            <a:rPr lang="zh-CN" sz="2400" b="1"/>
            <a:t>借助文言虚词，揣摩情感态度和价值取向</a:t>
          </a:r>
        </a:p>
      </dgm:t>
    </dgm:pt>
    <dgm:pt modelId="{A2686579-C744-4F6C-800C-9B6D009B00D4}" type="sibTrans" cxnId="{CEFEC33F-7649-4CD4-A523-7F4CB92E8155}">
      <dgm:prSet/>
      <dgm:spPr/>
      <dgm:t>
        <a:bodyPr/>
        <a:lstStyle/>
        <a:p>
          <a:endParaRPr/>
        </a:p>
      </dgm:t>
    </dgm:pt>
    <dgm:pt modelId="{F4FD74CC-8CF0-40C6-989C-ADDF5E4A706D}" type="sibTrans" cxnId="{208D8721-EA5F-44EA-ADA0-6013BE9AB59D}">
      <dgm:prSet/>
      <dgm:spPr/>
      <dgm:t>
        <a:bodyPr/>
        <a:lstStyle/>
        <a:p>
          <a:endParaRPr/>
        </a:p>
      </dgm:t>
    </dgm:pt>
    <dgm:pt modelId="{BA0B6063-1784-4B33-A075-28FD8C8893F5}" type="sibTrans" cxnId="{01E92909-7C6A-4E7E-9820-EC190DCB7F52}">
      <dgm:prSet/>
      <dgm:spPr/>
      <dgm:t>
        <a:bodyPr/>
        <a:lstStyle/>
        <a:p>
          <a:endParaRPr/>
        </a:p>
      </dgm:t>
    </dgm:pt>
    <dgm:pt modelId="{E0FFEB56-236E-4FE9-83BF-31494E265D5A}" type="sibTrans" cxnId="{F52C20FB-042E-4F79-ACE8-ABCCF1F647DA}">
      <dgm:prSet/>
      <dgm:spPr/>
      <dgm:t>
        <a:bodyPr/>
        <a:lstStyle/>
        <a:p>
          <a:endParaRPr lang="zh-CN" altLang="en-US"/>
        </a:p>
      </dgm:t>
    </dgm:pt>
    <dgm:pt modelId="{5FBAB40F-6011-4629-9B30-77C9439C91BF}" type="pres">
      <dgm:prSet presAssocID="{EFE73B03-4D71-4565-8C52-4902BE6377A4}" presName="diagram" presStyleCnt="0">
        <dgm:presLayoutVars>
          <dgm:chPref val="1"/>
          <dgm:dir/>
          <dgm:animOne val="branch"/>
          <dgm:animLvl val="lvl"/>
          <dgm:resizeHandles val="exact"/>
        </dgm:presLayoutVars>
      </dgm:prSet>
      <dgm:spPr/>
    </dgm:pt>
    <dgm:pt modelId="{2332AA2E-A989-4175-BB73-78EA4C3BDB65}" type="pres">
      <dgm:prSet presAssocID="{0605F139-5EF0-48E7-A091-192233D2011D}" presName="root1" presStyleCnt="0"/>
      <dgm:spPr/>
    </dgm:pt>
    <dgm:pt modelId="{24E3F4AB-32FB-4CE0-9DAC-FC4DD26B5900}" type="pres">
      <dgm:prSet presAssocID="{0605F139-5EF0-48E7-A091-192233D2011D}" presName="LevelOneTextNode" presStyleLbl="node0" presStyleIdx="0" presStyleCnt="1" custScaleX="87538" custScaleY="560623" custLinFactX="-100000" custLinFactNeighborX="-153494">
        <dgm:presLayoutVars>
          <dgm:chPref val="3"/>
        </dgm:presLayoutVars>
      </dgm:prSet>
      <dgm:spPr/>
    </dgm:pt>
    <dgm:pt modelId="{44F25638-8073-4DA7-9390-5AC06A304565}" type="pres">
      <dgm:prSet presAssocID="{0605F139-5EF0-48E7-A091-192233D2011D}" presName="level2hierChild" presStyleCnt="0"/>
      <dgm:spPr/>
    </dgm:pt>
    <dgm:pt modelId="{B47BD6C9-6D53-4A69-975F-9CF96E25F10F}" type="pres">
      <dgm:prSet presAssocID="{AC2BFF99-DAE2-494A-88AB-85D75BC6D2EE}" presName="conn2-1" presStyleLbl="parChTrans1D2" presStyleIdx="0" presStyleCnt="2"/>
      <dgm:spPr/>
    </dgm:pt>
    <dgm:pt modelId="{C1833E64-0598-4ED8-B73B-4C820BB35531}" type="pres">
      <dgm:prSet presAssocID="{AC2BFF99-DAE2-494A-88AB-85D75BC6D2EE}" presName="connTx" presStyleLbl="parChTrans1D2" presStyleIdx="0" presStyleCnt="2"/>
      <dgm:spPr/>
    </dgm:pt>
    <dgm:pt modelId="{46F58ACF-5130-428E-B3EF-87D6FEC0C921}" type="pres">
      <dgm:prSet presAssocID="{4530EE7D-F557-4815-9ED2-EABC47F46978}" presName="root2" presStyleCnt="0"/>
      <dgm:spPr/>
    </dgm:pt>
    <dgm:pt modelId="{3C0D5057-54F2-42F8-ADAD-AA27A1CC1A1B}" type="pres">
      <dgm:prSet presAssocID="{4530EE7D-F557-4815-9ED2-EABC47F46978}" presName="LevelTwoTextNode" presStyleLbl="node2" presStyleIdx="0" presStyleCnt="2" custScaleX="226392" custScaleY="153376" custLinFactX="-100000" custLinFactNeighborX="-149556">
        <dgm:presLayoutVars>
          <dgm:chPref val="3"/>
        </dgm:presLayoutVars>
      </dgm:prSet>
      <dgm:spPr/>
    </dgm:pt>
    <dgm:pt modelId="{48673F39-879C-4946-8DC7-FD68F0552920}" type="pres">
      <dgm:prSet presAssocID="{4530EE7D-F557-4815-9ED2-EABC47F46978}" presName="level3hierChild" presStyleCnt="0"/>
      <dgm:spPr/>
    </dgm:pt>
    <dgm:pt modelId="{1E73473A-885C-4A1A-B7AE-F4EA72E190CF}" type="pres">
      <dgm:prSet presAssocID="{53E5E3E0-0D5A-4867-B144-7FC340BCBDB1}" presName="conn2-1" presStyleLbl="parChTrans1D3" presStyleIdx="0" presStyleCnt="6"/>
      <dgm:spPr/>
    </dgm:pt>
    <dgm:pt modelId="{F5664549-594B-4EEE-9472-79C1DB337F88}" type="pres">
      <dgm:prSet presAssocID="{53E5E3E0-0D5A-4867-B144-7FC340BCBDB1}" presName="connTx" presStyleLbl="parChTrans1D3" presStyleIdx="0" presStyleCnt="6"/>
      <dgm:spPr/>
    </dgm:pt>
    <dgm:pt modelId="{E2C1042F-6058-48BD-AA6A-EBEE593F0B2E}" type="pres">
      <dgm:prSet presAssocID="{74799710-8AB9-475A-BF5C-522AE1A36284}" presName="root2" presStyleCnt="0"/>
      <dgm:spPr/>
    </dgm:pt>
    <dgm:pt modelId="{C47EB791-4920-44B2-A9C1-3CB63ECAA6D4}" type="pres">
      <dgm:prSet presAssocID="{74799710-8AB9-475A-BF5C-522AE1A36284}" presName="LevelTwoTextNode" presStyleLbl="node3" presStyleIdx="0" presStyleCnt="6" custScaleX="231339" custScaleY="121961" custLinFactX="-100000" custLinFactNeighborX="-128524">
        <dgm:presLayoutVars>
          <dgm:chPref val="3"/>
        </dgm:presLayoutVars>
      </dgm:prSet>
      <dgm:spPr/>
    </dgm:pt>
    <dgm:pt modelId="{76748342-3FF4-4B6D-85EC-E9E6A972DC60}" type="pres">
      <dgm:prSet presAssocID="{74799710-8AB9-475A-BF5C-522AE1A36284}" presName="level3hierChild" presStyleCnt="0"/>
      <dgm:spPr/>
    </dgm:pt>
    <dgm:pt modelId="{2DC26826-DC3B-4F16-A450-C415E9D3A425}" type="pres">
      <dgm:prSet presAssocID="{AF049BF3-681C-47C3-9C6D-03FAA646C5E7}" presName="conn2-1" presStyleLbl="parChTrans1D4" presStyleIdx="0" presStyleCnt="12"/>
      <dgm:spPr/>
    </dgm:pt>
    <dgm:pt modelId="{89D41328-E23D-49FB-900C-76CC14EF9163}" type="pres">
      <dgm:prSet presAssocID="{AF049BF3-681C-47C3-9C6D-03FAA646C5E7}" presName="connTx" presStyleLbl="parChTrans1D4" presStyleIdx="0" presStyleCnt="12"/>
      <dgm:spPr/>
    </dgm:pt>
    <dgm:pt modelId="{4781D3BF-1D26-4139-8488-94DD4794C636}" type="pres">
      <dgm:prSet presAssocID="{FE3DE635-B697-4A7B-88AF-355635F9C2EB}" presName="root2" presStyleCnt="0"/>
      <dgm:spPr/>
    </dgm:pt>
    <dgm:pt modelId="{D4249CCF-1384-4165-8D6E-2650681BACB0}" type="pres">
      <dgm:prSet presAssocID="{FE3DE635-B697-4A7B-88AF-355635F9C2EB}" presName="LevelTwoTextNode" presStyleLbl="node4" presStyleIdx="0" presStyleCnt="12" custScaleX="211538" custScaleY="106622" custLinFactX="-91443" custLinFactNeighborX="-100000">
        <dgm:presLayoutVars>
          <dgm:chPref val="3"/>
        </dgm:presLayoutVars>
      </dgm:prSet>
      <dgm:spPr/>
    </dgm:pt>
    <dgm:pt modelId="{5BC92C3F-CC48-40A3-9E6E-1E0EABAEAC65}" type="pres">
      <dgm:prSet presAssocID="{FE3DE635-B697-4A7B-88AF-355635F9C2EB}" presName="level3hierChild" presStyleCnt="0"/>
      <dgm:spPr/>
    </dgm:pt>
    <dgm:pt modelId="{CD058371-30AC-4B58-BE15-3E8EDDB5397E}" type="pres">
      <dgm:prSet presAssocID="{D959B6A8-F489-44D2-ADA9-2157DC5D16F0}" presName="conn2-1" presStyleLbl="parChTrans1D4" presStyleIdx="1" presStyleCnt="12"/>
      <dgm:spPr/>
    </dgm:pt>
    <dgm:pt modelId="{9CCDBF1A-6748-4CF9-AE57-E2CF5C60D978}" type="pres">
      <dgm:prSet presAssocID="{D959B6A8-F489-44D2-ADA9-2157DC5D16F0}" presName="connTx" presStyleLbl="parChTrans1D4" presStyleIdx="1" presStyleCnt="12"/>
      <dgm:spPr/>
    </dgm:pt>
    <dgm:pt modelId="{090E211A-FEB2-4EF2-A83F-3F9AFF03F299}" type="pres">
      <dgm:prSet presAssocID="{32E8DC87-D1B4-4636-9307-C7D193544F6F}" presName="root2" presStyleCnt="0"/>
      <dgm:spPr/>
    </dgm:pt>
    <dgm:pt modelId="{1FA84644-F1FE-40BB-B6B3-81A4B297D9D1}" type="pres">
      <dgm:prSet presAssocID="{32E8DC87-D1B4-4636-9307-C7D193544F6F}" presName="LevelTwoTextNode" presStyleLbl="node4" presStyleIdx="1" presStyleCnt="12" custScaleX="210153" custScaleY="100387" custLinFactX="-91445" custLinFactNeighborX="-100000">
        <dgm:presLayoutVars>
          <dgm:chPref val="3"/>
        </dgm:presLayoutVars>
      </dgm:prSet>
      <dgm:spPr/>
    </dgm:pt>
    <dgm:pt modelId="{EE22628A-187D-401B-A364-7835DE602F23}" type="pres">
      <dgm:prSet presAssocID="{32E8DC87-D1B4-4636-9307-C7D193544F6F}" presName="level3hierChild" presStyleCnt="0"/>
      <dgm:spPr/>
    </dgm:pt>
    <dgm:pt modelId="{D2F9235E-8AF8-449E-9A51-B7743C9FF0FC}" type="pres">
      <dgm:prSet presAssocID="{D6FD85B3-5FBE-4AAD-A393-5D07383BD55C}" presName="conn2-1" presStyleLbl="parChTrans1D3" presStyleIdx="1" presStyleCnt="6"/>
      <dgm:spPr/>
    </dgm:pt>
    <dgm:pt modelId="{036BF16E-9A0A-4A11-A81E-FE9C483B4FC0}" type="pres">
      <dgm:prSet presAssocID="{D6FD85B3-5FBE-4AAD-A393-5D07383BD55C}" presName="connTx" presStyleLbl="parChTrans1D3" presStyleIdx="1" presStyleCnt="6"/>
      <dgm:spPr/>
    </dgm:pt>
    <dgm:pt modelId="{654D761B-4674-4E51-8BEF-E8672A81E4D8}" type="pres">
      <dgm:prSet presAssocID="{91915542-DE02-4F7F-B9E9-F080B16091CC}" presName="root2" presStyleCnt="0"/>
      <dgm:spPr/>
    </dgm:pt>
    <dgm:pt modelId="{38AA5618-5E6B-4C98-9453-03B084E81C1F}" type="pres">
      <dgm:prSet presAssocID="{91915542-DE02-4F7F-B9E9-F080B16091CC}" presName="LevelTwoTextNode" presStyleLbl="node3" presStyleIdx="1" presStyleCnt="6" custScaleX="230470" custScaleY="98531" custLinFactX="-100000" custLinFactNeighborX="-130196">
        <dgm:presLayoutVars>
          <dgm:chPref val="3"/>
        </dgm:presLayoutVars>
      </dgm:prSet>
      <dgm:spPr/>
    </dgm:pt>
    <dgm:pt modelId="{884B77F9-92D9-430B-B4BA-50CD456F4DEC}" type="pres">
      <dgm:prSet presAssocID="{91915542-DE02-4F7F-B9E9-F080B16091CC}" presName="level3hierChild" presStyleCnt="0"/>
      <dgm:spPr/>
    </dgm:pt>
    <dgm:pt modelId="{B97911C5-7CF9-4137-9945-10D84A6B50DF}" type="pres">
      <dgm:prSet presAssocID="{50F87DFD-D562-4045-A2CC-058F8663E10D}" presName="conn2-1" presStyleLbl="parChTrans1D4" presStyleIdx="2" presStyleCnt="12"/>
      <dgm:spPr/>
    </dgm:pt>
    <dgm:pt modelId="{83C5CA21-75B3-4CB1-8F51-C489CCC91E05}" type="pres">
      <dgm:prSet presAssocID="{50F87DFD-D562-4045-A2CC-058F8663E10D}" presName="connTx" presStyleLbl="parChTrans1D4" presStyleIdx="2" presStyleCnt="12"/>
      <dgm:spPr/>
    </dgm:pt>
    <dgm:pt modelId="{22FD256F-4524-4BAD-8837-D4439F051F7F}" type="pres">
      <dgm:prSet presAssocID="{3AC788B8-F59B-4362-AB08-C61492ACB527}" presName="root2" presStyleCnt="0"/>
      <dgm:spPr/>
    </dgm:pt>
    <dgm:pt modelId="{3506AB57-FE9D-48B8-B60D-D1C7D3CE7139}" type="pres">
      <dgm:prSet presAssocID="{3AC788B8-F59B-4362-AB08-C61492ACB527}" presName="LevelTwoTextNode" presStyleLbl="node4" presStyleIdx="2" presStyleCnt="12" custScaleX="588377" custScaleY="118844" custLinFactX="-88689" custLinFactNeighborX="-100000">
        <dgm:presLayoutVars>
          <dgm:chPref val="3"/>
        </dgm:presLayoutVars>
      </dgm:prSet>
      <dgm:spPr/>
    </dgm:pt>
    <dgm:pt modelId="{01CB0667-62B3-4228-9464-CA511D07A8B5}" type="pres">
      <dgm:prSet presAssocID="{3AC788B8-F59B-4362-AB08-C61492ACB527}" presName="level3hierChild" presStyleCnt="0"/>
      <dgm:spPr/>
    </dgm:pt>
    <dgm:pt modelId="{485B860E-8A47-4A24-B4DD-4E7D7C8960E6}" type="pres">
      <dgm:prSet presAssocID="{B76E66EE-5A65-42E9-833F-A847E93028C8}" presName="conn2-1" presStyleLbl="parChTrans1D2" presStyleIdx="1" presStyleCnt="2"/>
      <dgm:spPr/>
    </dgm:pt>
    <dgm:pt modelId="{E8D23A3E-2A8A-4874-97FB-AE963742CF18}" type="pres">
      <dgm:prSet presAssocID="{B76E66EE-5A65-42E9-833F-A847E93028C8}" presName="connTx" presStyleLbl="parChTrans1D2" presStyleIdx="1" presStyleCnt="2"/>
      <dgm:spPr/>
    </dgm:pt>
    <dgm:pt modelId="{9E40A073-32E9-471A-9B0A-BBB1AC1286EA}" type="pres">
      <dgm:prSet presAssocID="{CFCEA025-E59A-4D7A-90F9-E47D87ECAB7D}" presName="root2" presStyleCnt="0"/>
      <dgm:spPr/>
    </dgm:pt>
    <dgm:pt modelId="{9ABE8C0B-6E0F-4BF3-AFB1-87CA7243F041}" type="pres">
      <dgm:prSet presAssocID="{CFCEA025-E59A-4D7A-90F9-E47D87ECAB7D}" presName="LevelTwoTextNode" presStyleLbl="node2" presStyleIdx="1" presStyleCnt="2" custScaleX="214039" custScaleY="173641" custLinFactX="-100000" custLinFactNeighborX="-145997">
        <dgm:presLayoutVars>
          <dgm:chPref val="3"/>
        </dgm:presLayoutVars>
      </dgm:prSet>
      <dgm:spPr/>
    </dgm:pt>
    <dgm:pt modelId="{45919AF1-4CFE-4B1E-A36F-9D52288EE5CF}" type="pres">
      <dgm:prSet presAssocID="{CFCEA025-E59A-4D7A-90F9-E47D87ECAB7D}" presName="level3hierChild" presStyleCnt="0"/>
      <dgm:spPr/>
    </dgm:pt>
    <dgm:pt modelId="{C97AAE08-35D5-472F-A0B2-229EEC7C0F37}" type="pres">
      <dgm:prSet presAssocID="{EC9585D4-2172-4AEC-ADB8-79DF65EC2058}" presName="conn2-1" presStyleLbl="parChTrans1D3" presStyleIdx="2" presStyleCnt="6"/>
      <dgm:spPr/>
    </dgm:pt>
    <dgm:pt modelId="{C373BC57-8AD6-46C5-93D2-828324DABC76}" type="pres">
      <dgm:prSet presAssocID="{EC9585D4-2172-4AEC-ADB8-79DF65EC2058}" presName="connTx" presStyleLbl="parChTrans1D3" presStyleIdx="2" presStyleCnt="6"/>
      <dgm:spPr/>
    </dgm:pt>
    <dgm:pt modelId="{66D2F8BB-61BB-45C8-8034-331B6A74E94B}" type="pres">
      <dgm:prSet presAssocID="{4C1E915F-C3CD-4530-8F50-9D5D813DBB28}" presName="root2" presStyleCnt="0"/>
      <dgm:spPr/>
    </dgm:pt>
    <dgm:pt modelId="{C40E775E-3109-4CB0-8470-51DFF725A22D}" type="pres">
      <dgm:prSet presAssocID="{4C1E915F-C3CD-4530-8F50-9D5D813DBB28}" presName="LevelTwoTextNode" presStyleLbl="node3" presStyleIdx="2" presStyleCnt="6" custScaleX="225819" custScaleY="100491" custLinFactX="-90328" custLinFactNeighborX="-100000" custLinFactNeighborY="5477">
        <dgm:presLayoutVars>
          <dgm:chPref val="3"/>
        </dgm:presLayoutVars>
      </dgm:prSet>
      <dgm:spPr/>
    </dgm:pt>
    <dgm:pt modelId="{8A9C7F66-597D-4627-B695-4D3445781BA7}" type="pres">
      <dgm:prSet presAssocID="{4C1E915F-C3CD-4530-8F50-9D5D813DBB28}" presName="level3hierChild" presStyleCnt="0"/>
      <dgm:spPr/>
    </dgm:pt>
    <dgm:pt modelId="{63DDA1ED-0427-400D-96D0-A45009F4C82A}" type="pres">
      <dgm:prSet presAssocID="{F7D62A6C-55BE-49DC-8B2C-18888E0641EC}" presName="conn2-1" presStyleLbl="parChTrans1D4" presStyleIdx="3" presStyleCnt="12"/>
      <dgm:spPr/>
    </dgm:pt>
    <dgm:pt modelId="{0037696C-9956-4E2F-BCEB-87ACD0BD97DE}" type="pres">
      <dgm:prSet presAssocID="{F7D62A6C-55BE-49DC-8B2C-18888E0641EC}" presName="connTx" presStyleLbl="parChTrans1D4" presStyleIdx="3" presStyleCnt="12"/>
      <dgm:spPr/>
    </dgm:pt>
    <dgm:pt modelId="{F817D273-1076-481E-AAF8-5E97C402A211}" type="pres">
      <dgm:prSet presAssocID="{516ECD5C-9D13-4948-BF59-00F04C131E1C}" presName="root2" presStyleCnt="0"/>
      <dgm:spPr/>
    </dgm:pt>
    <dgm:pt modelId="{69C529B6-1E24-4016-B6FE-F4472E7F5026}" type="pres">
      <dgm:prSet presAssocID="{516ECD5C-9D13-4948-BF59-00F04C131E1C}" presName="LevelTwoTextNode" presStyleLbl="node4" presStyleIdx="3" presStyleCnt="12" custScaleX="877582" custScaleY="187550" custLinFactX="-71949" custLinFactNeighborX="-100000">
        <dgm:presLayoutVars>
          <dgm:chPref val="3"/>
        </dgm:presLayoutVars>
      </dgm:prSet>
      <dgm:spPr/>
    </dgm:pt>
    <dgm:pt modelId="{69F5C9C7-63E2-4146-8517-108CF6882A9F}" type="pres">
      <dgm:prSet presAssocID="{516ECD5C-9D13-4948-BF59-00F04C131E1C}" presName="level3hierChild" presStyleCnt="0"/>
      <dgm:spPr/>
    </dgm:pt>
    <dgm:pt modelId="{38525400-A870-4A3D-B6A3-6994EAA4DA66}" type="pres">
      <dgm:prSet presAssocID="{3DF16D4A-2633-4B1A-A231-83F87E7D873F}" presName="conn2-1" presStyleLbl="parChTrans1D4" presStyleIdx="4" presStyleCnt="12"/>
      <dgm:spPr/>
    </dgm:pt>
    <dgm:pt modelId="{11B7CD68-F06C-417E-BDD5-C013608AFB07}" type="pres">
      <dgm:prSet presAssocID="{3DF16D4A-2633-4B1A-A231-83F87E7D873F}" presName="connTx" presStyleLbl="parChTrans1D4" presStyleIdx="4" presStyleCnt="12"/>
      <dgm:spPr/>
    </dgm:pt>
    <dgm:pt modelId="{D88955A1-A19F-4AA8-A050-682B3C2C0319}" type="pres">
      <dgm:prSet presAssocID="{49F57545-1BC4-43E6-9408-20082C9E19D3}" presName="root2" presStyleCnt="0"/>
      <dgm:spPr/>
    </dgm:pt>
    <dgm:pt modelId="{46A1689F-FC8B-42ED-AF88-AB104960E7F4}" type="pres">
      <dgm:prSet presAssocID="{49F57545-1BC4-43E6-9408-20082C9E19D3}" presName="LevelTwoTextNode" presStyleLbl="node4" presStyleIdx="4" presStyleCnt="12" custScaleX="605139" custScaleY="107720" custLinFactX="-69213" custLinFactNeighborX="-100000">
        <dgm:presLayoutVars>
          <dgm:chPref val="3"/>
        </dgm:presLayoutVars>
      </dgm:prSet>
      <dgm:spPr/>
    </dgm:pt>
    <dgm:pt modelId="{218CAF65-C30A-4EF8-BDCD-A863CC8BCA7E}" type="pres">
      <dgm:prSet presAssocID="{49F57545-1BC4-43E6-9408-20082C9E19D3}" presName="level3hierChild" presStyleCnt="0"/>
      <dgm:spPr/>
    </dgm:pt>
    <dgm:pt modelId="{0DEA6F32-F712-4429-B74D-8F937BD32270}" type="pres">
      <dgm:prSet presAssocID="{2978124A-E7BA-4F6C-A730-DA42F6C41B7C}" presName="conn2-1" presStyleLbl="parChTrans1D3" presStyleIdx="3" presStyleCnt="6"/>
      <dgm:spPr/>
    </dgm:pt>
    <dgm:pt modelId="{8062BF09-A91D-4537-AD50-AAB2F7B54D2B}" type="pres">
      <dgm:prSet presAssocID="{2978124A-E7BA-4F6C-A730-DA42F6C41B7C}" presName="connTx" presStyleLbl="parChTrans1D3" presStyleIdx="3" presStyleCnt="6"/>
      <dgm:spPr/>
    </dgm:pt>
    <dgm:pt modelId="{BFDE38AF-C9AB-45F5-B2CE-116915A0BEA4}" type="pres">
      <dgm:prSet presAssocID="{7804DE94-DA45-41C4-895B-A2A8E1B65DFE}" presName="root2" presStyleCnt="0"/>
      <dgm:spPr/>
    </dgm:pt>
    <dgm:pt modelId="{D7466DAC-C660-452E-9372-8DD0A420A5A7}" type="pres">
      <dgm:prSet presAssocID="{7804DE94-DA45-41C4-895B-A2A8E1B65DFE}" presName="LevelTwoTextNode" presStyleLbl="node3" presStyleIdx="3" presStyleCnt="6" custScaleX="235319" custScaleY="116177" custLinFactX="-82549" custLinFactNeighborX="-100000" custLinFactNeighborY="-21808">
        <dgm:presLayoutVars>
          <dgm:chPref val="3"/>
        </dgm:presLayoutVars>
      </dgm:prSet>
      <dgm:spPr/>
    </dgm:pt>
    <dgm:pt modelId="{BEE64041-30BC-4A42-A0D0-96F4044201CD}" type="pres">
      <dgm:prSet presAssocID="{7804DE94-DA45-41C4-895B-A2A8E1B65DFE}" presName="level3hierChild" presStyleCnt="0"/>
      <dgm:spPr/>
    </dgm:pt>
    <dgm:pt modelId="{DF369323-58AF-4D5E-A295-47E9D1F6C8A7}" type="pres">
      <dgm:prSet presAssocID="{EF3AED79-4FF2-4369-923A-7E5DCDF2A399}" presName="conn2-1" presStyleLbl="parChTrans1D4" presStyleIdx="5" presStyleCnt="12"/>
      <dgm:spPr/>
    </dgm:pt>
    <dgm:pt modelId="{8553FE3B-F71E-4C75-9F36-E942BA312C46}" type="pres">
      <dgm:prSet presAssocID="{EF3AED79-4FF2-4369-923A-7E5DCDF2A399}" presName="connTx" presStyleLbl="parChTrans1D4" presStyleIdx="5" presStyleCnt="12"/>
      <dgm:spPr/>
    </dgm:pt>
    <dgm:pt modelId="{CD3C3176-929B-4812-A1DF-89EFD3D1F896}" type="pres">
      <dgm:prSet presAssocID="{84400834-843E-47F4-B31C-756634F15962}" presName="root2" presStyleCnt="0"/>
      <dgm:spPr/>
    </dgm:pt>
    <dgm:pt modelId="{CA571431-B80D-4D17-BA79-133601CAF578}" type="pres">
      <dgm:prSet presAssocID="{84400834-843E-47F4-B31C-756634F15962}" presName="LevelTwoTextNode" presStyleLbl="node4" presStyleIdx="5" presStyleCnt="12" custScaleX="411625" custScaleY="100146" custLinFactX="-75314" custLinFactNeighborX="-100000">
        <dgm:presLayoutVars>
          <dgm:chPref val="3"/>
        </dgm:presLayoutVars>
      </dgm:prSet>
      <dgm:spPr/>
    </dgm:pt>
    <dgm:pt modelId="{63F6FF2D-F602-4972-B469-630E11E9C95E}" type="pres">
      <dgm:prSet presAssocID="{84400834-843E-47F4-B31C-756634F15962}" presName="level3hierChild" presStyleCnt="0"/>
      <dgm:spPr/>
    </dgm:pt>
    <dgm:pt modelId="{DE46D750-541D-4EC3-BC6E-C3FA1C16F2E5}" type="pres">
      <dgm:prSet presAssocID="{F1C3B9D7-ED70-44FD-86E3-7CB1D283CA50}" presName="conn2-1" presStyleLbl="parChTrans1D4" presStyleIdx="6" presStyleCnt="12"/>
      <dgm:spPr/>
    </dgm:pt>
    <dgm:pt modelId="{D84F2022-CCA1-4756-ABAE-5BA880EAED87}" type="pres">
      <dgm:prSet presAssocID="{F1C3B9D7-ED70-44FD-86E3-7CB1D283CA50}" presName="connTx" presStyleLbl="parChTrans1D4" presStyleIdx="6" presStyleCnt="12"/>
      <dgm:spPr/>
    </dgm:pt>
    <dgm:pt modelId="{21E339DA-F67B-45D6-8421-00EB99E1714F}" type="pres">
      <dgm:prSet presAssocID="{BE86C359-2322-4EAA-852F-BFE2D8F129B0}" presName="root2" presStyleCnt="0"/>
      <dgm:spPr/>
    </dgm:pt>
    <dgm:pt modelId="{48E4BBA4-B7DF-4BF0-8FAF-35C9361F10BD}" type="pres">
      <dgm:prSet presAssocID="{BE86C359-2322-4EAA-852F-BFE2D8F129B0}" presName="LevelTwoTextNode" presStyleLbl="node4" presStyleIdx="6" presStyleCnt="12" custScaleX="410357" custScaleY="108542" custLinFactX="-75314" custLinFactNeighborX="-100000">
        <dgm:presLayoutVars>
          <dgm:chPref val="3"/>
        </dgm:presLayoutVars>
      </dgm:prSet>
      <dgm:spPr/>
    </dgm:pt>
    <dgm:pt modelId="{B6C567B6-D40A-4E7C-9715-00F726F6A85B}" type="pres">
      <dgm:prSet presAssocID="{BE86C359-2322-4EAA-852F-BFE2D8F129B0}" presName="level3hierChild" presStyleCnt="0"/>
      <dgm:spPr/>
    </dgm:pt>
    <dgm:pt modelId="{E8DB46AF-D465-469E-A6F1-85551CE1FA1F}" type="pres">
      <dgm:prSet presAssocID="{F23DBF40-7AE8-49F1-A1E5-7F6957ED7B8D}" presName="conn2-1" presStyleLbl="parChTrans1D4" presStyleIdx="7" presStyleCnt="12"/>
      <dgm:spPr/>
    </dgm:pt>
    <dgm:pt modelId="{A70D2386-6641-4B89-9430-97BD5D7E9293}" type="pres">
      <dgm:prSet presAssocID="{F23DBF40-7AE8-49F1-A1E5-7F6957ED7B8D}" presName="connTx" presStyleLbl="parChTrans1D4" presStyleIdx="7" presStyleCnt="12"/>
      <dgm:spPr/>
    </dgm:pt>
    <dgm:pt modelId="{AAA96DE9-AB67-436A-A097-0E65BD2C58D1}" type="pres">
      <dgm:prSet presAssocID="{CB025885-A1D0-44D9-B72D-4712E904A2E9}" presName="root2" presStyleCnt="0"/>
      <dgm:spPr/>
    </dgm:pt>
    <dgm:pt modelId="{87EC4451-8CAC-4F86-A555-7046F2B35546}" type="pres">
      <dgm:prSet presAssocID="{CB025885-A1D0-44D9-B72D-4712E904A2E9}" presName="LevelTwoTextNode" presStyleLbl="node4" presStyleIdx="7" presStyleCnt="12" custScaleX="405934" custScaleY="99226" custLinFactX="-69566" custLinFactNeighborX="-100000">
        <dgm:presLayoutVars>
          <dgm:chPref val="3"/>
        </dgm:presLayoutVars>
      </dgm:prSet>
      <dgm:spPr/>
    </dgm:pt>
    <dgm:pt modelId="{A4483FB7-9F38-4BBD-B947-F062D51B42DF}" type="pres">
      <dgm:prSet presAssocID="{CB025885-A1D0-44D9-B72D-4712E904A2E9}" presName="level3hierChild" presStyleCnt="0"/>
      <dgm:spPr/>
    </dgm:pt>
    <dgm:pt modelId="{C3306CDC-00A9-4B22-AAD2-8FDED4D8F543}" type="pres">
      <dgm:prSet presAssocID="{71C49171-2B2B-4CA3-AEDB-F1C5F40ECB9C}" presName="conn2-1" presStyleLbl="parChTrans1D3" presStyleIdx="4" presStyleCnt="6"/>
      <dgm:spPr/>
    </dgm:pt>
    <dgm:pt modelId="{C096FAE0-0A18-425B-849C-543B11CD405E}" type="pres">
      <dgm:prSet presAssocID="{71C49171-2B2B-4CA3-AEDB-F1C5F40ECB9C}" presName="connTx" presStyleLbl="parChTrans1D3" presStyleIdx="4" presStyleCnt="6"/>
      <dgm:spPr/>
    </dgm:pt>
    <dgm:pt modelId="{5B9A4F30-DE2C-4F0F-B89D-FCDAE871A6C2}" type="pres">
      <dgm:prSet presAssocID="{E2AEB065-D498-412B-A73A-7D0EA066E10D}" presName="root2" presStyleCnt="0"/>
      <dgm:spPr/>
    </dgm:pt>
    <dgm:pt modelId="{773DC33A-5246-4343-917D-223AA25CC57F}" type="pres">
      <dgm:prSet presAssocID="{E2AEB065-D498-412B-A73A-7D0EA066E10D}" presName="LevelTwoTextNode" presStyleLbl="node3" presStyleIdx="4" presStyleCnt="6" custScaleX="231069" custScaleY="99144" custLinFactX="-87271" custLinFactNeighborX="-100000">
        <dgm:presLayoutVars>
          <dgm:chPref val="3"/>
        </dgm:presLayoutVars>
      </dgm:prSet>
      <dgm:spPr/>
    </dgm:pt>
    <dgm:pt modelId="{747B9520-E151-4097-937A-4191809952E7}" type="pres">
      <dgm:prSet presAssocID="{E2AEB065-D498-412B-A73A-7D0EA066E10D}" presName="level3hierChild" presStyleCnt="0"/>
      <dgm:spPr/>
    </dgm:pt>
    <dgm:pt modelId="{79EF5341-5C21-4408-8234-613A9EEAA387}" type="pres">
      <dgm:prSet presAssocID="{7C3DECD7-2971-4094-BC00-AFE1A7CB8A18}" presName="conn2-1" presStyleLbl="parChTrans1D4" presStyleIdx="8" presStyleCnt="12"/>
      <dgm:spPr/>
    </dgm:pt>
    <dgm:pt modelId="{A1CEB483-510F-4E72-B79D-C02B4972C891}" type="pres">
      <dgm:prSet presAssocID="{7C3DECD7-2971-4094-BC00-AFE1A7CB8A18}" presName="connTx" presStyleLbl="parChTrans1D4" presStyleIdx="8" presStyleCnt="12"/>
      <dgm:spPr/>
    </dgm:pt>
    <dgm:pt modelId="{7F9A0174-69D4-456A-B8D2-ADDA5B059E6E}" type="pres">
      <dgm:prSet presAssocID="{3C7A36A8-9646-41CF-B927-692F1D54A47D}" presName="root2" presStyleCnt="0"/>
      <dgm:spPr/>
    </dgm:pt>
    <dgm:pt modelId="{F099964A-404A-4CA8-B059-0E5EAD825B93}" type="pres">
      <dgm:prSet presAssocID="{3C7A36A8-9646-41CF-B927-692F1D54A47D}" presName="LevelTwoTextNode" presStyleLbl="node4" presStyleIdx="8" presStyleCnt="12" custScaleX="262951" custScaleY="99172" custLinFactX="-63818" custLinFactNeighborX="-100000" custLinFactNeighborY="-5748">
        <dgm:presLayoutVars>
          <dgm:chPref val="3"/>
        </dgm:presLayoutVars>
      </dgm:prSet>
      <dgm:spPr/>
    </dgm:pt>
    <dgm:pt modelId="{FCB02F2E-6B7D-4FAA-B958-222B4E2778A5}" type="pres">
      <dgm:prSet presAssocID="{3C7A36A8-9646-41CF-B927-692F1D54A47D}" presName="level3hierChild" presStyleCnt="0"/>
      <dgm:spPr/>
    </dgm:pt>
    <dgm:pt modelId="{A763170C-EB37-4753-8D5C-3A489CF1E4D9}" type="pres">
      <dgm:prSet presAssocID="{D70CA338-E514-426A-B76B-6FBD4EDD4D6B}" presName="conn2-1" presStyleLbl="parChTrans1D4" presStyleIdx="9" presStyleCnt="12"/>
      <dgm:spPr/>
    </dgm:pt>
    <dgm:pt modelId="{C1D24658-E911-4596-A57C-4DC48336ECF5}" type="pres">
      <dgm:prSet presAssocID="{D70CA338-E514-426A-B76B-6FBD4EDD4D6B}" presName="connTx" presStyleLbl="parChTrans1D4" presStyleIdx="9" presStyleCnt="12"/>
      <dgm:spPr/>
    </dgm:pt>
    <dgm:pt modelId="{945DA700-4ED4-4A77-8F50-5542B76C4138}" type="pres">
      <dgm:prSet presAssocID="{49FD06EF-B2BD-44A6-95D6-1BB7A5C995B4}" presName="root2" presStyleCnt="0"/>
      <dgm:spPr/>
    </dgm:pt>
    <dgm:pt modelId="{B3EBC73A-4D1B-494C-AEFC-EC0EDD810582}" type="pres">
      <dgm:prSet presAssocID="{49FD06EF-B2BD-44A6-95D6-1BB7A5C995B4}" presName="LevelTwoTextNode" presStyleLbl="node4" presStyleIdx="9" presStyleCnt="12" custScaleX="649874" custScaleY="98519" custLinFactX="-66692" custLinFactNeighborX="-100000">
        <dgm:presLayoutVars>
          <dgm:chPref val="3"/>
        </dgm:presLayoutVars>
      </dgm:prSet>
      <dgm:spPr/>
    </dgm:pt>
    <dgm:pt modelId="{E78B147E-1A2C-4974-A07E-9E4B809AA31F}" type="pres">
      <dgm:prSet presAssocID="{49FD06EF-B2BD-44A6-95D6-1BB7A5C995B4}" presName="level3hierChild" presStyleCnt="0"/>
      <dgm:spPr/>
    </dgm:pt>
    <dgm:pt modelId="{1A381A3C-2CB8-4BF9-BE97-4D26F44354D3}" type="pres">
      <dgm:prSet presAssocID="{A232892B-76E6-4E35-BDBB-C403307F4A1C}" presName="conn2-1" presStyleLbl="parChTrans1D3" presStyleIdx="5" presStyleCnt="6"/>
      <dgm:spPr/>
    </dgm:pt>
    <dgm:pt modelId="{B0C45050-6BC1-48FE-AF7F-D6323231D7BE}" type="pres">
      <dgm:prSet presAssocID="{A232892B-76E6-4E35-BDBB-C403307F4A1C}" presName="connTx" presStyleLbl="parChTrans1D3" presStyleIdx="5" presStyleCnt="6"/>
      <dgm:spPr/>
    </dgm:pt>
    <dgm:pt modelId="{5A1E485D-2D62-4F7E-BAEF-6455650B4600}" type="pres">
      <dgm:prSet presAssocID="{119A3702-B514-4CBF-9495-14D6BF7E6C89}" presName="root2" presStyleCnt="0"/>
      <dgm:spPr/>
    </dgm:pt>
    <dgm:pt modelId="{BEA9A8CD-AF6F-452D-AAD2-260C5B493388}" type="pres">
      <dgm:prSet presAssocID="{119A3702-B514-4CBF-9495-14D6BF7E6C89}" presName="LevelTwoTextNode" presStyleLbl="node3" presStyleIdx="5" presStyleCnt="6" custScaleX="233306" custScaleY="112826" custLinFactX="-79180" custLinFactNeighborX="-100000">
        <dgm:presLayoutVars>
          <dgm:chPref val="3"/>
        </dgm:presLayoutVars>
      </dgm:prSet>
      <dgm:spPr/>
    </dgm:pt>
    <dgm:pt modelId="{5959BCCD-DBC0-46C0-A231-3A48E2467E0B}" type="pres">
      <dgm:prSet presAssocID="{119A3702-B514-4CBF-9495-14D6BF7E6C89}" presName="level3hierChild" presStyleCnt="0"/>
      <dgm:spPr/>
    </dgm:pt>
    <dgm:pt modelId="{75F2A1FC-73ED-4AD1-9F61-817FFE7486E6}" type="pres">
      <dgm:prSet presAssocID="{3EF269E1-FABB-4D1B-BEEF-49482AF88496}" presName="conn2-1" presStyleLbl="parChTrans1D4" presStyleIdx="10" presStyleCnt="12"/>
      <dgm:spPr/>
    </dgm:pt>
    <dgm:pt modelId="{4DB68D26-F54D-4AB4-99A9-B712ED4EB0AE}" type="pres">
      <dgm:prSet presAssocID="{3EF269E1-FABB-4D1B-BEEF-49482AF88496}" presName="connTx" presStyleLbl="parChTrans1D4" presStyleIdx="10" presStyleCnt="12"/>
      <dgm:spPr/>
    </dgm:pt>
    <dgm:pt modelId="{DE545CF3-40E8-4B0A-BE7F-93827536FCEB}" type="pres">
      <dgm:prSet presAssocID="{9A66696D-1159-489C-97D4-B26D1456A126}" presName="root2" presStyleCnt="0"/>
      <dgm:spPr/>
    </dgm:pt>
    <dgm:pt modelId="{D986363B-F729-4985-ACC1-4E1E2B536EBC}" type="pres">
      <dgm:prSet presAssocID="{9A66696D-1159-489C-97D4-B26D1456A126}" presName="LevelTwoTextNode" presStyleLbl="node4" presStyleIdx="10" presStyleCnt="12" custScaleX="418484" custScaleY="110772" custLinFactX="-69567" custLinFactNeighborX="-100000">
        <dgm:presLayoutVars>
          <dgm:chPref val="3"/>
        </dgm:presLayoutVars>
      </dgm:prSet>
      <dgm:spPr/>
    </dgm:pt>
    <dgm:pt modelId="{5ACA9C85-17F6-4E0C-A986-43C3B21C7172}" type="pres">
      <dgm:prSet presAssocID="{9A66696D-1159-489C-97D4-B26D1456A126}" presName="level3hierChild" presStyleCnt="0"/>
      <dgm:spPr/>
    </dgm:pt>
    <dgm:pt modelId="{26AD60FD-6CA8-4942-9A49-CE36A3B0CB91}" type="pres">
      <dgm:prSet presAssocID="{5C035779-6676-4348-9D7D-E35EDBB38C8F}" presName="conn2-1" presStyleLbl="parChTrans1D4" presStyleIdx="11" presStyleCnt="12"/>
      <dgm:spPr/>
    </dgm:pt>
    <dgm:pt modelId="{BC6FE125-0F82-41E7-B054-076F7A87CCF2}" type="pres">
      <dgm:prSet presAssocID="{5C035779-6676-4348-9D7D-E35EDBB38C8F}" presName="connTx" presStyleLbl="parChTrans1D4" presStyleIdx="11" presStyleCnt="12"/>
      <dgm:spPr/>
    </dgm:pt>
    <dgm:pt modelId="{77852A3F-2435-4BCE-BE99-F6B700DB870C}" type="pres">
      <dgm:prSet presAssocID="{4E4D4066-66E7-4F88-9CC7-4C2C34ECBFCC}" presName="root2" presStyleCnt="0"/>
      <dgm:spPr/>
    </dgm:pt>
    <dgm:pt modelId="{588AF6DA-773F-4930-9716-23C0D87088E4}" type="pres">
      <dgm:prSet presAssocID="{4E4D4066-66E7-4F88-9CC7-4C2C34ECBFCC}" presName="LevelTwoTextNode" presStyleLbl="node4" presStyleIdx="11" presStyleCnt="12" custScaleX="791671" custScaleY="121691" custLinFactX="-69566" custLinFactNeighborX="-100000">
        <dgm:presLayoutVars>
          <dgm:chPref val="3"/>
        </dgm:presLayoutVars>
      </dgm:prSet>
      <dgm:spPr/>
    </dgm:pt>
    <dgm:pt modelId="{E3883D32-32B5-43BE-BF1F-AAE1F74BC740}" type="pres">
      <dgm:prSet presAssocID="{4E4D4066-66E7-4F88-9CC7-4C2C34ECBFCC}" presName="level3hierChild" presStyleCnt="0"/>
      <dgm:spPr/>
    </dgm:pt>
  </dgm:ptLst>
  <dgm:cxnLst>
    <dgm:cxn modelId="{B60F6F00-D6FF-4FF4-9B0A-5525AE0E77C9}" type="presOf" srcId="{50F87DFD-D562-4045-A2CC-058F8663E10D}" destId="{B97911C5-7CF9-4137-9945-10D84A6B50DF}" srcOrd="0" destOrd="0" presId="urn:microsoft.com/office/officeart/2005/8/layout/hierarchy2#2"/>
    <dgm:cxn modelId="{2EBEFD01-AB88-4B30-96BF-5D57158E17B5}" type="presOf" srcId="{84400834-843E-47F4-B31C-756634F15962}" destId="{CA571431-B80D-4D17-BA79-133601CAF578}" srcOrd="0" destOrd="0" presId="urn:microsoft.com/office/officeart/2005/8/layout/hierarchy2#2"/>
    <dgm:cxn modelId="{E7BF7505-0EEF-40D4-B904-5041AD9760AA}" type="presOf" srcId="{D959B6A8-F489-44D2-ADA9-2157DC5D16F0}" destId="{CD058371-30AC-4B58-BE15-3E8EDDB5397E}" srcOrd="0" destOrd="0" presId="urn:microsoft.com/office/officeart/2005/8/layout/hierarchy2#2"/>
    <dgm:cxn modelId="{01E92909-7C6A-4E7E-9820-EC190DCB7F52}" srcId="{0605F139-5EF0-48E7-A091-192233D2011D}" destId="{CFCEA025-E59A-4D7A-90F9-E47D87ECAB7D}" srcOrd="1" destOrd="0" parTransId="{B76E66EE-5A65-42E9-833F-A847E93028C8}" sibTransId="{BA0B6063-1784-4B33-A075-28FD8C8893F5}"/>
    <dgm:cxn modelId="{4246EC0A-DBC9-415C-BBC6-6DFB7343617E}" type="presOf" srcId="{3C7A36A8-9646-41CF-B927-692F1D54A47D}" destId="{F099964A-404A-4CA8-B059-0E5EAD825B93}" srcOrd="0" destOrd="0" presId="urn:microsoft.com/office/officeart/2005/8/layout/hierarchy2#2"/>
    <dgm:cxn modelId="{CED7690B-E2F7-4DB2-A496-27E97BA4A6DA}" srcId="{0605F139-5EF0-48E7-A091-192233D2011D}" destId="{4530EE7D-F557-4815-9ED2-EABC47F46978}" srcOrd="0" destOrd="0" parTransId="{AC2BFF99-DAE2-494A-88AB-85D75BC6D2EE}" sibTransId="{B98A0394-6758-42EB-8D0E-4491BED52B6C}"/>
    <dgm:cxn modelId="{42D1C40C-FA21-45BF-8DF0-A4651F6C7F59}" srcId="{CFCEA025-E59A-4D7A-90F9-E47D87ECAB7D}" destId="{E2AEB065-D498-412B-A73A-7D0EA066E10D}" srcOrd="2" destOrd="0" parTransId="{71C49171-2B2B-4CA3-AEDB-F1C5F40ECB9C}" sibTransId="{75A477AA-1966-4075-A795-F0BE29E304AE}"/>
    <dgm:cxn modelId="{77199914-DA80-4964-AE7A-7558DA12AB2E}" type="presOf" srcId="{71C49171-2B2B-4CA3-AEDB-F1C5F40ECB9C}" destId="{C096FAE0-0A18-425B-849C-543B11CD405E}" srcOrd="1" destOrd="0" presId="urn:microsoft.com/office/officeart/2005/8/layout/hierarchy2#2"/>
    <dgm:cxn modelId="{F5074215-658C-47D4-AA00-368EA9DDB94A}" type="presOf" srcId="{CFCEA025-E59A-4D7A-90F9-E47D87ECAB7D}" destId="{9ABE8C0B-6E0F-4BF3-AFB1-87CA7243F041}" srcOrd="0" destOrd="0" presId="urn:microsoft.com/office/officeart/2005/8/layout/hierarchy2#2"/>
    <dgm:cxn modelId="{623B9219-858F-4206-820F-C3560A243B51}" type="presOf" srcId="{BE86C359-2322-4EAA-852F-BFE2D8F129B0}" destId="{48E4BBA4-B7DF-4BF0-8FAF-35C9361F10BD}" srcOrd="0" destOrd="0" presId="urn:microsoft.com/office/officeart/2005/8/layout/hierarchy2#2"/>
    <dgm:cxn modelId="{BE7AA919-B469-4BEC-A3F5-977EACC07122}" type="presOf" srcId="{2978124A-E7BA-4F6C-A730-DA42F6C41B7C}" destId="{0DEA6F32-F712-4429-B74D-8F937BD32270}" srcOrd="0" destOrd="0" presId="urn:microsoft.com/office/officeart/2005/8/layout/hierarchy2#2"/>
    <dgm:cxn modelId="{EECAC719-B0B2-4562-8EA7-83D453B76577}" type="presOf" srcId="{3AC788B8-F59B-4362-AB08-C61492ACB527}" destId="{3506AB57-FE9D-48B8-B60D-D1C7D3CE7139}" srcOrd="0" destOrd="0" presId="urn:microsoft.com/office/officeart/2005/8/layout/hierarchy2#2"/>
    <dgm:cxn modelId="{1E17901D-BE8C-4E75-A36E-893AC240E004}" type="presOf" srcId="{F7D62A6C-55BE-49DC-8B2C-18888E0641EC}" destId="{0037696C-9956-4E2F-BCEB-87ACD0BD97DE}" srcOrd="1" destOrd="0" presId="urn:microsoft.com/office/officeart/2005/8/layout/hierarchy2#2"/>
    <dgm:cxn modelId="{964F7C1E-6868-442A-8609-FF235E54FE81}" type="presOf" srcId="{AF049BF3-681C-47C3-9C6D-03FAA646C5E7}" destId="{89D41328-E23D-49FB-900C-76CC14EF9163}" srcOrd="1" destOrd="0" presId="urn:microsoft.com/office/officeart/2005/8/layout/hierarchy2#2"/>
    <dgm:cxn modelId="{9129CB1F-A74F-488B-82CD-989DF97F5CE4}" srcId="{CFCEA025-E59A-4D7A-90F9-E47D87ECAB7D}" destId="{7804DE94-DA45-41C4-895B-A2A8E1B65DFE}" srcOrd="1" destOrd="0" parTransId="{2978124A-E7BA-4F6C-A730-DA42F6C41B7C}" sibTransId="{B61E72DA-AFC9-430D-B519-75D8C10349F9}"/>
    <dgm:cxn modelId="{208D8721-EA5F-44EA-ADA0-6013BE9AB59D}" srcId="{CFCEA025-E59A-4D7A-90F9-E47D87ECAB7D}" destId="{119A3702-B514-4CBF-9495-14D6BF7E6C89}" srcOrd="3" destOrd="0" parTransId="{A232892B-76E6-4E35-BDBB-C403307F4A1C}" sibTransId="{F4FD74CC-8CF0-40C6-989C-ADDF5E4A706D}"/>
    <dgm:cxn modelId="{70CC8125-9F69-4A3A-98C8-7E78D01309A8}" type="presOf" srcId="{B76E66EE-5A65-42E9-833F-A847E93028C8}" destId="{E8D23A3E-2A8A-4874-97FB-AE963742CF18}" srcOrd="1" destOrd="0" presId="urn:microsoft.com/office/officeart/2005/8/layout/hierarchy2#2"/>
    <dgm:cxn modelId="{9FF0A326-F7F5-4139-B175-8FCD4A4B611F}" type="presOf" srcId="{74799710-8AB9-475A-BF5C-522AE1A36284}" destId="{C47EB791-4920-44B2-A9C1-3CB63ECAA6D4}" srcOrd="0" destOrd="0" presId="urn:microsoft.com/office/officeart/2005/8/layout/hierarchy2#2"/>
    <dgm:cxn modelId="{ECBC2B28-5A5D-460F-88A2-520DA5CC101D}" srcId="{74799710-8AB9-475A-BF5C-522AE1A36284}" destId="{32E8DC87-D1B4-4636-9307-C7D193544F6F}" srcOrd="1" destOrd="0" parTransId="{D959B6A8-F489-44D2-ADA9-2157DC5D16F0}" sibTransId="{5753CD2B-86D3-4424-A2AB-ACA5DB44E651}"/>
    <dgm:cxn modelId="{B506EC2A-C7ED-439A-8DEB-7FBFA4210E26}" type="presOf" srcId="{EFE73B03-4D71-4565-8C52-4902BE6377A4}" destId="{5FBAB40F-6011-4629-9B30-77C9439C91BF}" srcOrd="0" destOrd="0" presId="urn:microsoft.com/office/officeart/2005/8/layout/hierarchy2#2"/>
    <dgm:cxn modelId="{2693252D-A5F9-41DC-A201-07C7CCAE8CB5}" type="presOf" srcId="{71C49171-2B2B-4CA3-AEDB-F1C5F40ECB9C}" destId="{C3306CDC-00A9-4B22-AAD2-8FDED4D8F543}" srcOrd="0" destOrd="0" presId="urn:microsoft.com/office/officeart/2005/8/layout/hierarchy2#2"/>
    <dgm:cxn modelId="{18EC262D-093B-41CA-8227-C7D1D6222349}" type="presOf" srcId="{D6FD85B3-5FBE-4AAD-A393-5D07383BD55C}" destId="{036BF16E-9A0A-4A11-A81E-FE9C483B4FC0}" srcOrd="1" destOrd="0" presId="urn:microsoft.com/office/officeart/2005/8/layout/hierarchy2#2"/>
    <dgm:cxn modelId="{61217331-607F-4BB4-B803-5674DDBE80DE}" type="presOf" srcId="{D959B6A8-F489-44D2-ADA9-2157DC5D16F0}" destId="{9CCDBF1A-6748-4CF9-AE57-E2CF5C60D978}" srcOrd="1" destOrd="0" presId="urn:microsoft.com/office/officeart/2005/8/layout/hierarchy2#2"/>
    <dgm:cxn modelId="{B7F37931-901A-4251-9C5F-FA3750CA7E9B}" type="presOf" srcId="{AC2BFF99-DAE2-494A-88AB-85D75BC6D2EE}" destId="{B47BD6C9-6D53-4A69-975F-9CF96E25F10F}" srcOrd="0" destOrd="0" presId="urn:microsoft.com/office/officeart/2005/8/layout/hierarchy2#2"/>
    <dgm:cxn modelId="{B00DCF33-D39E-4AAB-A9BE-DFB31640F40F}" srcId="{7804DE94-DA45-41C4-895B-A2A8E1B65DFE}" destId="{84400834-843E-47F4-B31C-756634F15962}" srcOrd="0" destOrd="0" parTransId="{EF3AED79-4FF2-4369-923A-7E5DCDF2A399}" sibTransId="{83A8CA2A-7ECB-4017-B107-0416DF0CB8FD}"/>
    <dgm:cxn modelId="{184F773C-B197-4F9F-8447-E8D6614F23FA}" type="presOf" srcId="{EC9585D4-2172-4AEC-ADB8-79DF65EC2058}" destId="{C97AAE08-35D5-472F-A0B2-229EEC7C0F37}" srcOrd="0" destOrd="0" presId="urn:microsoft.com/office/officeart/2005/8/layout/hierarchy2#2"/>
    <dgm:cxn modelId="{CEFEC33F-7649-4CD4-A523-7F4CB92E8155}" srcId="{119A3702-B514-4CBF-9495-14D6BF7E6C89}" destId="{4E4D4066-66E7-4F88-9CC7-4C2C34ECBFCC}" srcOrd="1" destOrd="0" parTransId="{5C035779-6676-4348-9D7D-E35EDBB38C8F}" sibTransId="{A2686579-C744-4F6C-800C-9B6D009B00D4}"/>
    <dgm:cxn modelId="{9F971240-1509-4828-90AB-6550A132DD51}" type="presOf" srcId="{5C035779-6676-4348-9D7D-E35EDBB38C8F}" destId="{BC6FE125-0F82-41E7-B054-076F7A87CCF2}" srcOrd="1" destOrd="0" presId="urn:microsoft.com/office/officeart/2005/8/layout/hierarchy2#2"/>
    <dgm:cxn modelId="{6770F541-A8F3-4AC8-B0D2-F972676B5366}" srcId="{119A3702-B514-4CBF-9495-14D6BF7E6C89}" destId="{9A66696D-1159-489C-97D4-B26D1456A126}" srcOrd="0" destOrd="0" parTransId="{3EF269E1-FABB-4D1B-BEEF-49482AF88496}" sibTransId="{4ED46DF9-B8DF-4E58-AF86-C99D4C9B25BB}"/>
    <dgm:cxn modelId="{88379843-21F6-44DE-AC0F-41A837D9C776}" srcId="{4C1E915F-C3CD-4530-8F50-9D5D813DBB28}" destId="{49F57545-1BC4-43E6-9408-20082C9E19D3}" srcOrd="1" destOrd="0" parTransId="{3DF16D4A-2633-4B1A-A231-83F87E7D873F}" sibTransId="{AB3BD6F6-166F-4C87-99FD-2CCB542E4E72}"/>
    <dgm:cxn modelId="{6EBD9546-554B-4F36-8F35-E56B05362B51}" type="presOf" srcId="{7804DE94-DA45-41C4-895B-A2A8E1B65DFE}" destId="{D7466DAC-C660-452E-9372-8DD0A420A5A7}" srcOrd="0" destOrd="0" presId="urn:microsoft.com/office/officeart/2005/8/layout/hierarchy2#2"/>
    <dgm:cxn modelId="{763C5F4F-CED0-4B4B-8227-ABA86856E8C7}" srcId="{4530EE7D-F557-4815-9ED2-EABC47F46978}" destId="{74799710-8AB9-475A-BF5C-522AE1A36284}" srcOrd="0" destOrd="0" parTransId="{53E5E3E0-0D5A-4867-B144-7FC340BCBDB1}" sibTransId="{7378A7C8-091F-4EF7-AB2D-600425EFAED1}"/>
    <dgm:cxn modelId="{31CB994F-7A3C-46B0-80FB-3F21AA0F13AD}" type="presOf" srcId="{3EF269E1-FABB-4D1B-BEEF-49482AF88496}" destId="{75F2A1FC-73ED-4AD1-9F61-817FFE7486E6}" srcOrd="0" destOrd="0" presId="urn:microsoft.com/office/officeart/2005/8/layout/hierarchy2#2"/>
    <dgm:cxn modelId="{9F2ACA54-9CBF-45A6-815D-0AE80EE61515}" srcId="{91915542-DE02-4F7F-B9E9-F080B16091CC}" destId="{3AC788B8-F59B-4362-AB08-C61492ACB527}" srcOrd="0" destOrd="0" parTransId="{50F87DFD-D562-4045-A2CC-058F8663E10D}" sibTransId="{82D70793-DA96-42E8-9E6F-5473E4CC44F2}"/>
    <dgm:cxn modelId="{55F64E55-3F60-4CDB-8A55-D143817F444A}" type="presOf" srcId="{FE3DE635-B697-4A7B-88AF-355635F9C2EB}" destId="{D4249CCF-1384-4165-8D6E-2650681BACB0}" srcOrd="0" destOrd="0" presId="urn:microsoft.com/office/officeart/2005/8/layout/hierarchy2#2"/>
    <dgm:cxn modelId="{DFF9455F-D424-4343-B724-694417AFC0AE}" srcId="{4530EE7D-F557-4815-9ED2-EABC47F46978}" destId="{91915542-DE02-4F7F-B9E9-F080B16091CC}" srcOrd="1" destOrd="0" parTransId="{D6FD85B3-5FBE-4AAD-A393-5D07383BD55C}" sibTransId="{B84F38B5-7423-4A96-9509-9D95FED27F26}"/>
    <dgm:cxn modelId="{687E8E63-D585-477B-BA2D-6CC3B8F159A8}" type="presOf" srcId="{F23DBF40-7AE8-49F1-A1E5-7F6957ED7B8D}" destId="{E8DB46AF-D465-469E-A6F1-85551CE1FA1F}" srcOrd="0" destOrd="0" presId="urn:microsoft.com/office/officeart/2005/8/layout/hierarchy2#2"/>
    <dgm:cxn modelId="{76D58965-B410-4C36-9F1C-7A5B166ED387}" type="presOf" srcId="{E2AEB065-D498-412B-A73A-7D0EA066E10D}" destId="{773DC33A-5246-4343-917D-223AA25CC57F}" srcOrd="0" destOrd="0" presId="urn:microsoft.com/office/officeart/2005/8/layout/hierarchy2#2"/>
    <dgm:cxn modelId="{F6865667-1686-469A-80A1-FAF8A10D8479}" type="presOf" srcId="{0605F139-5EF0-48E7-A091-192233D2011D}" destId="{24E3F4AB-32FB-4CE0-9DAC-FC4DD26B5900}" srcOrd="0" destOrd="0" presId="urn:microsoft.com/office/officeart/2005/8/layout/hierarchy2#2"/>
    <dgm:cxn modelId="{2007656A-BBAD-4A84-A01F-E712347DBA68}" srcId="{E2AEB065-D498-412B-A73A-7D0EA066E10D}" destId="{3C7A36A8-9646-41CF-B927-692F1D54A47D}" srcOrd="0" destOrd="0" parTransId="{7C3DECD7-2971-4094-BC00-AFE1A7CB8A18}" sibTransId="{73132B75-8FB9-424B-9824-8D62BB1420F1}"/>
    <dgm:cxn modelId="{B3615E6B-C846-45E4-A866-673A7F9C708A}" type="presOf" srcId="{516ECD5C-9D13-4948-BF59-00F04C131E1C}" destId="{69C529B6-1E24-4016-B6FE-F4472E7F5026}" srcOrd="0" destOrd="0" presId="urn:microsoft.com/office/officeart/2005/8/layout/hierarchy2#2"/>
    <dgm:cxn modelId="{53ACCB6B-084A-4F5F-A20F-14F4803A58F3}" type="presOf" srcId="{9A66696D-1159-489C-97D4-B26D1456A126}" destId="{D986363B-F729-4985-ACC1-4E1E2B536EBC}" srcOrd="0" destOrd="0" presId="urn:microsoft.com/office/officeart/2005/8/layout/hierarchy2#2"/>
    <dgm:cxn modelId="{EDE4FA71-65F7-46A6-82E4-E4CEB5C0B014}" type="presOf" srcId="{7C3DECD7-2971-4094-BC00-AFE1A7CB8A18}" destId="{A1CEB483-510F-4E72-B79D-C02B4972C891}" srcOrd="1" destOrd="0" presId="urn:microsoft.com/office/officeart/2005/8/layout/hierarchy2#2"/>
    <dgm:cxn modelId="{102B4974-C45E-498B-9DA4-66A6172004B6}" srcId="{E2AEB065-D498-412B-A73A-7D0EA066E10D}" destId="{49FD06EF-B2BD-44A6-95D6-1BB7A5C995B4}" srcOrd="1" destOrd="0" parTransId="{D70CA338-E514-426A-B76B-6FBD4EDD4D6B}" sibTransId="{590255F2-E9C1-4277-BE61-CEE594791AE5}"/>
    <dgm:cxn modelId="{D9754275-F2D9-4D2D-8C07-FEE63875AA94}" type="presOf" srcId="{D70CA338-E514-426A-B76B-6FBD4EDD4D6B}" destId="{C1D24658-E911-4596-A57C-4DC48336ECF5}" srcOrd="1" destOrd="0" presId="urn:microsoft.com/office/officeart/2005/8/layout/hierarchy2#2"/>
    <dgm:cxn modelId="{4FF5F37F-CEF6-4FDB-8C29-3FFF6EB1AAE2}" type="presOf" srcId="{3EF269E1-FABB-4D1B-BEEF-49482AF88496}" destId="{4DB68D26-F54D-4AB4-99A9-B712ED4EB0AE}" srcOrd="1" destOrd="0" presId="urn:microsoft.com/office/officeart/2005/8/layout/hierarchy2#2"/>
    <dgm:cxn modelId="{1D656D81-24F5-437D-8EE0-F8546B571E35}" srcId="{7804DE94-DA45-41C4-895B-A2A8E1B65DFE}" destId="{BE86C359-2322-4EAA-852F-BFE2D8F129B0}" srcOrd="1" destOrd="0" parTransId="{F1C3B9D7-ED70-44FD-86E3-7CB1D283CA50}" sibTransId="{C8E44036-A767-4DBF-A4C9-573E1C4F878E}"/>
    <dgm:cxn modelId="{C941CD83-C7ED-4534-9F5E-C130C1ACF6F6}" srcId="{7804DE94-DA45-41C4-895B-A2A8E1B65DFE}" destId="{CB025885-A1D0-44D9-B72D-4712E904A2E9}" srcOrd="2" destOrd="0" parTransId="{F23DBF40-7AE8-49F1-A1E5-7F6957ED7B8D}" sibTransId="{BE0E1E35-C4FC-4605-9A22-FF2AF827CC3D}"/>
    <dgm:cxn modelId="{21DF0C88-F09B-45F9-A534-9F3463E55F26}" type="presOf" srcId="{F7D62A6C-55BE-49DC-8B2C-18888E0641EC}" destId="{63DDA1ED-0427-400D-96D0-A45009F4C82A}" srcOrd="0" destOrd="0" presId="urn:microsoft.com/office/officeart/2005/8/layout/hierarchy2#2"/>
    <dgm:cxn modelId="{5FA9BA8B-7485-40DA-8504-B50FE224D9B5}" type="presOf" srcId="{EF3AED79-4FF2-4369-923A-7E5DCDF2A399}" destId="{DF369323-58AF-4D5E-A295-47E9D1F6C8A7}" srcOrd="0" destOrd="0" presId="urn:microsoft.com/office/officeart/2005/8/layout/hierarchy2#2"/>
    <dgm:cxn modelId="{3AA8678C-2C8C-4299-BBF7-9708BCE3B78A}" type="presOf" srcId="{D6FD85B3-5FBE-4AAD-A393-5D07383BD55C}" destId="{D2F9235E-8AF8-449E-9A51-B7743C9FF0FC}" srcOrd="0" destOrd="0" presId="urn:microsoft.com/office/officeart/2005/8/layout/hierarchy2#2"/>
    <dgm:cxn modelId="{D680BB8D-32ED-43B0-800B-4BB4E86940C1}" type="presOf" srcId="{53E5E3E0-0D5A-4867-B144-7FC340BCBDB1}" destId="{F5664549-594B-4EEE-9472-79C1DB337F88}" srcOrd="1" destOrd="0" presId="urn:microsoft.com/office/officeart/2005/8/layout/hierarchy2#2"/>
    <dgm:cxn modelId="{279BB98F-EDF1-4772-BBC6-11EC557036DA}" type="presOf" srcId="{4E4D4066-66E7-4F88-9CC7-4C2C34ECBFCC}" destId="{588AF6DA-773F-4930-9716-23C0D87088E4}" srcOrd="0" destOrd="0" presId="urn:microsoft.com/office/officeart/2005/8/layout/hierarchy2#2"/>
    <dgm:cxn modelId="{05642594-64CC-4FCE-AA61-36B49C04323A}" type="presOf" srcId="{50F87DFD-D562-4045-A2CC-058F8663E10D}" destId="{83C5CA21-75B3-4CB1-8F51-C489CCC91E05}" srcOrd="1" destOrd="0" presId="urn:microsoft.com/office/officeart/2005/8/layout/hierarchy2#2"/>
    <dgm:cxn modelId="{81FA2D98-421B-4AB2-9D0A-02D8E322268E}" type="presOf" srcId="{4C1E915F-C3CD-4530-8F50-9D5D813DBB28}" destId="{C40E775E-3109-4CB0-8470-51DFF725A22D}" srcOrd="0" destOrd="0" presId="urn:microsoft.com/office/officeart/2005/8/layout/hierarchy2#2"/>
    <dgm:cxn modelId="{8DECE79A-1848-499B-9A5B-35A91E8E9B6A}" type="presOf" srcId="{AF049BF3-681C-47C3-9C6D-03FAA646C5E7}" destId="{2DC26826-DC3B-4F16-A450-C415E9D3A425}" srcOrd="0" destOrd="0" presId="urn:microsoft.com/office/officeart/2005/8/layout/hierarchy2#2"/>
    <dgm:cxn modelId="{77B4F09A-E26D-4FCE-8613-88DE1B654229}" srcId="{4C1E915F-C3CD-4530-8F50-9D5D813DBB28}" destId="{516ECD5C-9D13-4948-BF59-00F04C131E1C}" srcOrd="0" destOrd="0" parTransId="{F7D62A6C-55BE-49DC-8B2C-18888E0641EC}" sibTransId="{47484611-328F-4F0C-9FC4-C1EB58270B94}"/>
    <dgm:cxn modelId="{BF796CA9-D28F-4560-A7B5-0CE73FBF4EB0}" type="presOf" srcId="{D70CA338-E514-426A-B76B-6FBD4EDD4D6B}" destId="{A763170C-EB37-4753-8D5C-3A489CF1E4D9}" srcOrd="0" destOrd="0" presId="urn:microsoft.com/office/officeart/2005/8/layout/hierarchy2#2"/>
    <dgm:cxn modelId="{56E77CAD-4304-479A-8FB1-1B62444E1B91}" srcId="{74799710-8AB9-475A-BF5C-522AE1A36284}" destId="{FE3DE635-B697-4A7B-88AF-355635F9C2EB}" srcOrd="0" destOrd="0" parTransId="{AF049BF3-681C-47C3-9C6D-03FAA646C5E7}" sibTransId="{4187F721-5F9C-4339-A05E-BF9A5638D2C0}"/>
    <dgm:cxn modelId="{B4CAE8AF-E680-4F90-AEAC-E69A6077C6D6}" type="presOf" srcId="{B76E66EE-5A65-42E9-833F-A847E93028C8}" destId="{485B860E-8A47-4A24-B4DD-4E7D7C8960E6}" srcOrd="0" destOrd="0" presId="urn:microsoft.com/office/officeart/2005/8/layout/hierarchy2#2"/>
    <dgm:cxn modelId="{1A9BB0B7-B084-4DDA-976B-5DCBAD68C0F8}" type="presOf" srcId="{2978124A-E7BA-4F6C-A730-DA42F6C41B7C}" destId="{8062BF09-A91D-4537-AD50-AAB2F7B54D2B}" srcOrd="1" destOrd="0" presId="urn:microsoft.com/office/officeart/2005/8/layout/hierarchy2#2"/>
    <dgm:cxn modelId="{5E5253B8-DB79-4255-89A9-4E1812A188E9}" type="presOf" srcId="{53E5E3E0-0D5A-4867-B144-7FC340BCBDB1}" destId="{1E73473A-885C-4A1A-B7AE-F4EA72E190CF}" srcOrd="0" destOrd="0" presId="urn:microsoft.com/office/officeart/2005/8/layout/hierarchy2#2"/>
    <dgm:cxn modelId="{44BB48C3-EF57-4C33-8656-34A183BE3F9C}" type="presOf" srcId="{CB025885-A1D0-44D9-B72D-4712E904A2E9}" destId="{87EC4451-8CAC-4F86-A555-7046F2B35546}" srcOrd="0" destOrd="0" presId="urn:microsoft.com/office/officeart/2005/8/layout/hierarchy2#2"/>
    <dgm:cxn modelId="{AC4244C7-0AD0-4576-AE2F-BB0474C780DD}" type="presOf" srcId="{49FD06EF-B2BD-44A6-95D6-1BB7A5C995B4}" destId="{B3EBC73A-4D1B-494C-AEFC-EC0EDD810582}" srcOrd="0" destOrd="0" presId="urn:microsoft.com/office/officeart/2005/8/layout/hierarchy2#2"/>
    <dgm:cxn modelId="{83FE63C9-7F50-4B2B-A6F5-CDE10E622296}" type="presOf" srcId="{3DF16D4A-2633-4B1A-A231-83F87E7D873F}" destId="{11B7CD68-F06C-417E-BDD5-C013608AFB07}" srcOrd="1" destOrd="0" presId="urn:microsoft.com/office/officeart/2005/8/layout/hierarchy2#2"/>
    <dgm:cxn modelId="{FBFEFCC9-B1F6-4572-9BA8-AF38135BD052}" type="presOf" srcId="{F23DBF40-7AE8-49F1-A1E5-7F6957ED7B8D}" destId="{A70D2386-6641-4B89-9430-97BD5D7E9293}" srcOrd="1" destOrd="0" presId="urn:microsoft.com/office/officeart/2005/8/layout/hierarchy2#2"/>
    <dgm:cxn modelId="{5D18F8CA-84CC-41B8-87FC-EB09A5733051}" srcId="{CFCEA025-E59A-4D7A-90F9-E47D87ECAB7D}" destId="{4C1E915F-C3CD-4530-8F50-9D5D813DBB28}" srcOrd="0" destOrd="0" parTransId="{EC9585D4-2172-4AEC-ADB8-79DF65EC2058}" sibTransId="{ABE0B535-25DD-4BDB-A89D-3C155C840916}"/>
    <dgm:cxn modelId="{563DECCE-C93C-455E-85C5-9152710314BA}" type="presOf" srcId="{A232892B-76E6-4E35-BDBB-C403307F4A1C}" destId="{B0C45050-6BC1-48FE-AF7F-D6323231D7BE}" srcOrd="1" destOrd="0" presId="urn:microsoft.com/office/officeart/2005/8/layout/hierarchy2#2"/>
    <dgm:cxn modelId="{D95D9BD2-B2C6-4B54-B2B2-7EAF9BA5D70C}" type="presOf" srcId="{EC9585D4-2172-4AEC-ADB8-79DF65EC2058}" destId="{C373BC57-8AD6-46C5-93D2-828324DABC76}" srcOrd="1" destOrd="0" presId="urn:microsoft.com/office/officeart/2005/8/layout/hierarchy2#2"/>
    <dgm:cxn modelId="{39CD0DD9-3B62-44D2-AA1B-D9EAC2CE5F6A}" type="presOf" srcId="{EF3AED79-4FF2-4369-923A-7E5DCDF2A399}" destId="{8553FE3B-F71E-4C75-9F36-E942BA312C46}" srcOrd="1" destOrd="0" presId="urn:microsoft.com/office/officeart/2005/8/layout/hierarchy2#2"/>
    <dgm:cxn modelId="{D8C3ACDB-BC72-4C3B-A10A-6A0E722321C1}" type="presOf" srcId="{7C3DECD7-2971-4094-BC00-AFE1A7CB8A18}" destId="{79EF5341-5C21-4408-8234-613A9EEAA387}" srcOrd="0" destOrd="0" presId="urn:microsoft.com/office/officeart/2005/8/layout/hierarchy2#2"/>
    <dgm:cxn modelId="{9C488AE1-C6FF-46FB-92F3-56AFEA13C7EE}" type="presOf" srcId="{32E8DC87-D1B4-4636-9307-C7D193544F6F}" destId="{1FA84644-F1FE-40BB-B6B3-81A4B297D9D1}" srcOrd="0" destOrd="0" presId="urn:microsoft.com/office/officeart/2005/8/layout/hierarchy2#2"/>
    <dgm:cxn modelId="{A88579E5-8694-4F85-B34E-E0D559F06F16}" type="presOf" srcId="{F1C3B9D7-ED70-44FD-86E3-7CB1D283CA50}" destId="{DE46D750-541D-4EC3-BC6E-C3FA1C16F2E5}" srcOrd="0" destOrd="0" presId="urn:microsoft.com/office/officeart/2005/8/layout/hierarchy2#2"/>
    <dgm:cxn modelId="{7C8AC9E8-B55B-4898-A763-541FC4110EA2}" type="presOf" srcId="{49F57545-1BC4-43E6-9408-20082C9E19D3}" destId="{46A1689F-FC8B-42ED-AF88-AB104960E7F4}" srcOrd="0" destOrd="0" presId="urn:microsoft.com/office/officeart/2005/8/layout/hierarchy2#2"/>
    <dgm:cxn modelId="{84A1BFEA-50E5-48BA-9888-AC99B937CE91}" type="presOf" srcId="{AC2BFF99-DAE2-494A-88AB-85D75BC6D2EE}" destId="{C1833E64-0598-4ED8-B73B-4C820BB35531}" srcOrd="1" destOrd="0" presId="urn:microsoft.com/office/officeart/2005/8/layout/hierarchy2#2"/>
    <dgm:cxn modelId="{CB01BAEF-2E0C-44CF-B6EC-FC91985702CB}" type="presOf" srcId="{A232892B-76E6-4E35-BDBB-C403307F4A1C}" destId="{1A381A3C-2CB8-4BF9-BE97-4D26F44354D3}" srcOrd="0" destOrd="0" presId="urn:microsoft.com/office/officeart/2005/8/layout/hierarchy2#2"/>
    <dgm:cxn modelId="{9633DEF3-0809-4C88-906A-34882EE06B62}" type="presOf" srcId="{4530EE7D-F557-4815-9ED2-EABC47F46978}" destId="{3C0D5057-54F2-42F8-ADAD-AA27A1CC1A1B}" srcOrd="0" destOrd="0" presId="urn:microsoft.com/office/officeart/2005/8/layout/hierarchy2#2"/>
    <dgm:cxn modelId="{277B0FF4-834C-4F2B-A26C-0653820B72C6}" type="presOf" srcId="{91915542-DE02-4F7F-B9E9-F080B16091CC}" destId="{38AA5618-5E6B-4C98-9453-03B084E81C1F}" srcOrd="0" destOrd="0" presId="urn:microsoft.com/office/officeart/2005/8/layout/hierarchy2#2"/>
    <dgm:cxn modelId="{3887DCF5-D6CE-4307-B2A7-F9C9F228FF13}" type="presOf" srcId="{3DF16D4A-2633-4B1A-A231-83F87E7D873F}" destId="{38525400-A870-4A3D-B6A3-6994EAA4DA66}" srcOrd="0" destOrd="0" presId="urn:microsoft.com/office/officeart/2005/8/layout/hierarchy2#2"/>
    <dgm:cxn modelId="{1653B5F7-6284-4C86-AD47-64E176565535}" type="presOf" srcId="{F1C3B9D7-ED70-44FD-86E3-7CB1D283CA50}" destId="{D84F2022-CCA1-4756-ABAE-5BA880EAED87}" srcOrd="1" destOrd="0" presId="urn:microsoft.com/office/officeart/2005/8/layout/hierarchy2#2"/>
    <dgm:cxn modelId="{F52C20FB-042E-4F79-ACE8-ABCCF1F647DA}" srcId="{EFE73B03-4D71-4565-8C52-4902BE6377A4}" destId="{0605F139-5EF0-48E7-A091-192233D2011D}" srcOrd="0" destOrd="0" parTransId="{2AFB1B2A-8749-4E5E-9CB9-0B60F81C46F8}" sibTransId="{E0FFEB56-236E-4FE9-83BF-31494E265D5A}"/>
    <dgm:cxn modelId="{54C672FD-5DF6-4AF1-A87B-55B522C579AB}" type="presOf" srcId="{5C035779-6676-4348-9D7D-E35EDBB38C8F}" destId="{26AD60FD-6CA8-4942-9A49-CE36A3B0CB91}" srcOrd="0" destOrd="0" presId="urn:microsoft.com/office/officeart/2005/8/layout/hierarchy2#2"/>
    <dgm:cxn modelId="{8504D2FF-1BB1-4872-B051-32A017BD67D1}" type="presOf" srcId="{119A3702-B514-4CBF-9495-14D6BF7E6C89}" destId="{BEA9A8CD-AF6F-452D-AAD2-260C5B493388}" srcOrd="0" destOrd="0" presId="urn:microsoft.com/office/officeart/2005/8/layout/hierarchy2#2"/>
    <dgm:cxn modelId="{1F6BDC85-1AD4-47EA-8795-D607234FE1FE}" type="presParOf" srcId="{5FBAB40F-6011-4629-9B30-77C9439C91BF}" destId="{2332AA2E-A989-4175-BB73-78EA4C3BDB65}" srcOrd="0" destOrd="0" presId="urn:microsoft.com/office/officeart/2005/8/layout/hierarchy2#2"/>
    <dgm:cxn modelId="{0F5CAD33-5E5F-4365-9521-EF871A7772FE}" type="presParOf" srcId="{2332AA2E-A989-4175-BB73-78EA4C3BDB65}" destId="{24E3F4AB-32FB-4CE0-9DAC-FC4DD26B5900}" srcOrd="0" destOrd="0" presId="urn:microsoft.com/office/officeart/2005/8/layout/hierarchy2#2"/>
    <dgm:cxn modelId="{9D3D8559-B470-459D-84E2-8210CFEF3019}" type="presParOf" srcId="{2332AA2E-A989-4175-BB73-78EA4C3BDB65}" destId="{44F25638-8073-4DA7-9390-5AC06A304565}" srcOrd="1" destOrd="0" presId="urn:microsoft.com/office/officeart/2005/8/layout/hierarchy2#2"/>
    <dgm:cxn modelId="{3BAC1BC0-E268-4287-A3A5-49DA0CC8FCE7}" type="presParOf" srcId="{44F25638-8073-4DA7-9390-5AC06A304565}" destId="{B47BD6C9-6D53-4A69-975F-9CF96E25F10F}" srcOrd="0" destOrd="0" presId="urn:microsoft.com/office/officeart/2005/8/layout/hierarchy2#2"/>
    <dgm:cxn modelId="{A368354C-EE03-47FB-87DB-D3981D89A209}" type="presParOf" srcId="{B47BD6C9-6D53-4A69-975F-9CF96E25F10F}" destId="{C1833E64-0598-4ED8-B73B-4C820BB35531}" srcOrd="0" destOrd="0" presId="urn:microsoft.com/office/officeart/2005/8/layout/hierarchy2#2"/>
    <dgm:cxn modelId="{97004D4F-E2C4-44AD-9E31-F548693D3E28}" type="presParOf" srcId="{44F25638-8073-4DA7-9390-5AC06A304565}" destId="{46F58ACF-5130-428E-B3EF-87D6FEC0C921}" srcOrd="1" destOrd="0" presId="urn:microsoft.com/office/officeart/2005/8/layout/hierarchy2#2"/>
    <dgm:cxn modelId="{756D5080-2AD3-4DBF-B6A2-272944DE2636}" type="presParOf" srcId="{46F58ACF-5130-428E-B3EF-87D6FEC0C921}" destId="{3C0D5057-54F2-42F8-ADAD-AA27A1CC1A1B}" srcOrd="0" destOrd="0" presId="urn:microsoft.com/office/officeart/2005/8/layout/hierarchy2#2"/>
    <dgm:cxn modelId="{756DF6A5-4ECA-49EE-BA90-530056DBEB10}" type="presParOf" srcId="{46F58ACF-5130-428E-B3EF-87D6FEC0C921}" destId="{48673F39-879C-4946-8DC7-FD68F0552920}" srcOrd="1" destOrd="0" presId="urn:microsoft.com/office/officeart/2005/8/layout/hierarchy2#2"/>
    <dgm:cxn modelId="{D6BBC68B-EC1F-4966-A1DE-6EDBA5396F94}" type="presParOf" srcId="{48673F39-879C-4946-8DC7-FD68F0552920}" destId="{1E73473A-885C-4A1A-B7AE-F4EA72E190CF}" srcOrd="0" destOrd="0" presId="urn:microsoft.com/office/officeart/2005/8/layout/hierarchy2#2"/>
    <dgm:cxn modelId="{F4FB70B1-260C-4A45-BD2B-33AC109D3CF6}" type="presParOf" srcId="{1E73473A-885C-4A1A-B7AE-F4EA72E190CF}" destId="{F5664549-594B-4EEE-9472-79C1DB337F88}" srcOrd="0" destOrd="0" presId="urn:microsoft.com/office/officeart/2005/8/layout/hierarchy2#2"/>
    <dgm:cxn modelId="{95A079FA-0AD7-4106-BC27-631B706DE59E}" type="presParOf" srcId="{48673F39-879C-4946-8DC7-FD68F0552920}" destId="{E2C1042F-6058-48BD-AA6A-EBEE593F0B2E}" srcOrd="1" destOrd="0" presId="urn:microsoft.com/office/officeart/2005/8/layout/hierarchy2#2"/>
    <dgm:cxn modelId="{3E9F373F-C25E-4A06-8F0F-84278005382F}" type="presParOf" srcId="{E2C1042F-6058-48BD-AA6A-EBEE593F0B2E}" destId="{C47EB791-4920-44B2-A9C1-3CB63ECAA6D4}" srcOrd="0" destOrd="0" presId="urn:microsoft.com/office/officeart/2005/8/layout/hierarchy2#2"/>
    <dgm:cxn modelId="{9C765BDB-7C3E-4CF2-B004-27F7F2BF6816}" type="presParOf" srcId="{E2C1042F-6058-48BD-AA6A-EBEE593F0B2E}" destId="{76748342-3FF4-4B6D-85EC-E9E6A972DC60}" srcOrd="1" destOrd="0" presId="urn:microsoft.com/office/officeart/2005/8/layout/hierarchy2#2"/>
    <dgm:cxn modelId="{7F395A3B-42C0-4B78-9B73-CD59AF1EA43E}" type="presParOf" srcId="{76748342-3FF4-4B6D-85EC-E9E6A972DC60}" destId="{2DC26826-DC3B-4F16-A450-C415E9D3A425}" srcOrd="0" destOrd="0" presId="urn:microsoft.com/office/officeart/2005/8/layout/hierarchy2#2"/>
    <dgm:cxn modelId="{23CF45CA-E0C4-49DC-9576-EBB1B8D95885}" type="presParOf" srcId="{2DC26826-DC3B-4F16-A450-C415E9D3A425}" destId="{89D41328-E23D-49FB-900C-76CC14EF9163}" srcOrd="0" destOrd="0" presId="urn:microsoft.com/office/officeart/2005/8/layout/hierarchy2#2"/>
    <dgm:cxn modelId="{B92A36EC-A776-400C-9933-F6DAFF4B804E}" type="presParOf" srcId="{76748342-3FF4-4B6D-85EC-E9E6A972DC60}" destId="{4781D3BF-1D26-4139-8488-94DD4794C636}" srcOrd="1" destOrd="0" presId="urn:microsoft.com/office/officeart/2005/8/layout/hierarchy2#2"/>
    <dgm:cxn modelId="{0F99CF2A-530A-40E2-8622-A1CFFC2508B4}" type="presParOf" srcId="{4781D3BF-1D26-4139-8488-94DD4794C636}" destId="{D4249CCF-1384-4165-8D6E-2650681BACB0}" srcOrd="0" destOrd="0" presId="urn:microsoft.com/office/officeart/2005/8/layout/hierarchy2#2"/>
    <dgm:cxn modelId="{61B82885-7D00-445C-BA04-804098B36D69}" type="presParOf" srcId="{4781D3BF-1D26-4139-8488-94DD4794C636}" destId="{5BC92C3F-CC48-40A3-9E6E-1E0EABAEAC65}" srcOrd="1" destOrd="0" presId="urn:microsoft.com/office/officeart/2005/8/layout/hierarchy2#2"/>
    <dgm:cxn modelId="{F6990BE5-1AF4-4FB9-B029-CCBA070B712C}" type="presParOf" srcId="{76748342-3FF4-4B6D-85EC-E9E6A972DC60}" destId="{CD058371-30AC-4B58-BE15-3E8EDDB5397E}" srcOrd="2" destOrd="0" presId="urn:microsoft.com/office/officeart/2005/8/layout/hierarchy2#2"/>
    <dgm:cxn modelId="{B1735EB5-A0E0-4D33-A26E-DAC31E9E9300}" type="presParOf" srcId="{CD058371-30AC-4B58-BE15-3E8EDDB5397E}" destId="{9CCDBF1A-6748-4CF9-AE57-E2CF5C60D978}" srcOrd="0" destOrd="0" presId="urn:microsoft.com/office/officeart/2005/8/layout/hierarchy2#2"/>
    <dgm:cxn modelId="{7366B89F-9981-487B-81D1-976FBCE384C6}" type="presParOf" srcId="{76748342-3FF4-4B6D-85EC-E9E6A972DC60}" destId="{090E211A-FEB2-4EF2-A83F-3F9AFF03F299}" srcOrd="3" destOrd="0" presId="urn:microsoft.com/office/officeart/2005/8/layout/hierarchy2#2"/>
    <dgm:cxn modelId="{DAB90F4A-A40B-4522-B77C-0678A86B2A50}" type="presParOf" srcId="{090E211A-FEB2-4EF2-A83F-3F9AFF03F299}" destId="{1FA84644-F1FE-40BB-B6B3-81A4B297D9D1}" srcOrd="0" destOrd="0" presId="urn:microsoft.com/office/officeart/2005/8/layout/hierarchy2#2"/>
    <dgm:cxn modelId="{4ABD8328-F7AE-463C-9696-CBCBD50C1355}" type="presParOf" srcId="{090E211A-FEB2-4EF2-A83F-3F9AFF03F299}" destId="{EE22628A-187D-401B-A364-7835DE602F23}" srcOrd="1" destOrd="0" presId="urn:microsoft.com/office/officeart/2005/8/layout/hierarchy2#2"/>
    <dgm:cxn modelId="{C212E667-06C4-40B3-9580-CB94A763409E}" type="presParOf" srcId="{48673F39-879C-4946-8DC7-FD68F0552920}" destId="{D2F9235E-8AF8-449E-9A51-B7743C9FF0FC}" srcOrd="2" destOrd="0" presId="urn:microsoft.com/office/officeart/2005/8/layout/hierarchy2#2"/>
    <dgm:cxn modelId="{7D14E6F2-FB88-4B4E-8D91-76E5465BEA78}" type="presParOf" srcId="{D2F9235E-8AF8-449E-9A51-B7743C9FF0FC}" destId="{036BF16E-9A0A-4A11-A81E-FE9C483B4FC0}" srcOrd="0" destOrd="0" presId="urn:microsoft.com/office/officeart/2005/8/layout/hierarchy2#2"/>
    <dgm:cxn modelId="{CE6611CA-0828-4FD6-B6B1-3F4256B0149A}" type="presParOf" srcId="{48673F39-879C-4946-8DC7-FD68F0552920}" destId="{654D761B-4674-4E51-8BEF-E8672A81E4D8}" srcOrd="3" destOrd="0" presId="urn:microsoft.com/office/officeart/2005/8/layout/hierarchy2#2"/>
    <dgm:cxn modelId="{C4577711-58B8-4827-A3E1-51B40B5DCCAB}" type="presParOf" srcId="{654D761B-4674-4E51-8BEF-E8672A81E4D8}" destId="{38AA5618-5E6B-4C98-9453-03B084E81C1F}" srcOrd="0" destOrd="0" presId="urn:microsoft.com/office/officeart/2005/8/layout/hierarchy2#2"/>
    <dgm:cxn modelId="{220E0DDA-4297-4503-B844-49A573BB9C5F}" type="presParOf" srcId="{654D761B-4674-4E51-8BEF-E8672A81E4D8}" destId="{884B77F9-92D9-430B-B4BA-50CD456F4DEC}" srcOrd="1" destOrd="0" presId="urn:microsoft.com/office/officeart/2005/8/layout/hierarchy2#2"/>
    <dgm:cxn modelId="{034C14D3-CC1A-44BD-BDAF-88A4CCE507A5}" type="presParOf" srcId="{884B77F9-92D9-430B-B4BA-50CD456F4DEC}" destId="{B97911C5-7CF9-4137-9945-10D84A6B50DF}" srcOrd="0" destOrd="0" presId="urn:microsoft.com/office/officeart/2005/8/layout/hierarchy2#2"/>
    <dgm:cxn modelId="{5478BF7A-CE6D-4CD2-9F9B-3833AF49DE4C}" type="presParOf" srcId="{B97911C5-7CF9-4137-9945-10D84A6B50DF}" destId="{83C5CA21-75B3-4CB1-8F51-C489CCC91E05}" srcOrd="0" destOrd="0" presId="urn:microsoft.com/office/officeart/2005/8/layout/hierarchy2#2"/>
    <dgm:cxn modelId="{0C218EA6-2279-4296-9F7F-CBCED32236E7}" type="presParOf" srcId="{884B77F9-92D9-430B-B4BA-50CD456F4DEC}" destId="{22FD256F-4524-4BAD-8837-D4439F051F7F}" srcOrd="1" destOrd="0" presId="urn:microsoft.com/office/officeart/2005/8/layout/hierarchy2#2"/>
    <dgm:cxn modelId="{CDC5D19E-BF5F-4DD8-B062-F7D94941E250}" type="presParOf" srcId="{22FD256F-4524-4BAD-8837-D4439F051F7F}" destId="{3506AB57-FE9D-48B8-B60D-D1C7D3CE7139}" srcOrd="0" destOrd="0" presId="urn:microsoft.com/office/officeart/2005/8/layout/hierarchy2#2"/>
    <dgm:cxn modelId="{7B56DBAE-F273-4024-8E55-A271EA9718BE}" type="presParOf" srcId="{22FD256F-4524-4BAD-8837-D4439F051F7F}" destId="{01CB0667-62B3-4228-9464-CA511D07A8B5}" srcOrd="1" destOrd="0" presId="urn:microsoft.com/office/officeart/2005/8/layout/hierarchy2#2"/>
    <dgm:cxn modelId="{69F0B7C8-7DD0-4D2C-8B90-921B526E6B4D}" type="presParOf" srcId="{44F25638-8073-4DA7-9390-5AC06A304565}" destId="{485B860E-8A47-4A24-B4DD-4E7D7C8960E6}" srcOrd="2" destOrd="0" presId="urn:microsoft.com/office/officeart/2005/8/layout/hierarchy2#2"/>
    <dgm:cxn modelId="{AE662ED2-F75D-483F-9FC3-31EDE767B877}" type="presParOf" srcId="{485B860E-8A47-4A24-B4DD-4E7D7C8960E6}" destId="{E8D23A3E-2A8A-4874-97FB-AE963742CF18}" srcOrd="0" destOrd="0" presId="urn:microsoft.com/office/officeart/2005/8/layout/hierarchy2#2"/>
    <dgm:cxn modelId="{0112DADD-FD32-4529-BB8D-0C4D8B414815}" type="presParOf" srcId="{44F25638-8073-4DA7-9390-5AC06A304565}" destId="{9E40A073-32E9-471A-9B0A-BBB1AC1286EA}" srcOrd="3" destOrd="0" presId="urn:microsoft.com/office/officeart/2005/8/layout/hierarchy2#2"/>
    <dgm:cxn modelId="{DFDFD8F1-7DEC-46B3-8B81-C2797AAE10AC}" type="presParOf" srcId="{9E40A073-32E9-471A-9B0A-BBB1AC1286EA}" destId="{9ABE8C0B-6E0F-4BF3-AFB1-87CA7243F041}" srcOrd="0" destOrd="0" presId="urn:microsoft.com/office/officeart/2005/8/layout/hierarchy2#2"/>
    <dgm:cxn modelId="{1D4289F5-44D6-48B0-B910-580115F4F186}" type="presParOf" srcId="{9E40A073-32E9-471A-9B0A-BBB1AC1286EA}" destId="{45919AF1-4CFE-4B1E-A36F-9D52288EE5CF}" srcOrd="1" destOrd="0" presId="urn:microsoft.com/office/officeart/2005/8/layout/hierarchy2#2"/>
    <dgm:cxn modelId="{0D49A8B4-0619-46FB-A4F6-302D5B64BA31}" type="presParOf" srcId="{45919AF1-4CFE-4B1E-A36F-9D52288EE5CF}" destId="{C97AAE08-35D5-472F-A0B2-229EEC7C0F37}" srcOrd="0" destOrd="0" presId="urn:microsoft.com/office/officeart/2005/8/layout/hierarchy2#2"/>
    <dgm:cxn modelId="{9C6DA302-A4E3-4234-841C-1ADA14637C05}" type="presParOf" srcId="{C97AAE08-35D5-472F-A0B2-229EEC7C0F37}" destId="{C373BC57-8AD6-46C5-93D2-828324DABC76}" srcOrd="0" destOrd="0" presId="urn:microsoft.com/office/officeart/2005/8/layout/hierarchy2#2"/>
    <dgm:cxn modelId="{2E4AAD2D-6CB0-4E98-968C-4DE558564841}" type="presParOf" srcId="{45919AF1-4CFE-4B1E-A36F-9D52288EE5CF}" destId="{66D2F8BB-61BB-45C8-8034-331B6A74E94B}" srcOrd="1" destOrd="0" presId="urn:microsoft.com/office/officeart/2005/8/layout/hierarchy2#2"/>
    <dgm:cxn modelId="{A7383402-70F4-4C5D-8CB5-180E0A226F47}" type="presParOf" srcId="{66D2F8BB-61BB-45C8-8034-331B6A74E94B}" destId="{C40E775E-3109-4CB0-8470-51DFF725A22D}" srcOrd="0" destOrd="0" presId="urn:microsoft.com/office/officeart/2005/8/layout/hierarchy2#2"/>
    <dgm:cxn modelId="{244CF893-52C4-4761-9B21-4D802F5131F3}" type="presParOf" srcId="{66D2F8BB-61BB-45C8-8034-331B6A74E94B}" destId="{8A9C7F66-597D-4627-B695-4D3445781BA7}" srcOrd="1" destOrd="0" presId="urn:microsoft.com/office/officeart/2005/8/layout/hierarchy2#2"/>
    <dgm:cxn modelId="{D8E2D9E4-1E55-4E64-A74B-CF6C2F6B724A}" type="presParOf" srcId="{8A9C7F66-597D-4627-B695-4D3445781BA7}" destId="{63DDA1ED-0427-400D-96D0-A45009F4C82A}" srcOrd="0" destOrd="0" presId="urn:microsoft.com/office/officeart/2005/8/layout/hierarchy2#2"/>
    <dgm:cxn modelId="{0157C6F2-4470-440B-A846-5343551FF87D}" type="presParOf" srcId="{63DDA1ED-0427-400D-96D0-A45009F4C82A}" destId="{0037696C-9956-4E2F-BCEB-87ACD0BD97DE}" srcOrd="0" destOrd="0" presId="urn:microsoft.com/office/officeart/2005/8/layout/hierarchy2#2"/>
    <dgm:cxn modelId="{343C6E9E-5517-4BC4-9198-16B611B03877}" type="presParOf" srcId="{8A9C7F66-597D-4627-B695-4D3445781BA7}" destId="{F817D273-1076-481E-AAF8-5E97C402A211}" srcOrd="1" destOrd="0" presId="urn:microsoft.com/office/officeart/2005/8/layout/hierarchy2#2"/>
    <dgm:cxn modelId="{CE93217F-C5D9-4D4A-98C1-28FDA26E0A2B}" type="presParOf" srcId="{F817D273-1076-481E-AAF8-5E97C402A211}" destId="{69C529B6-1E24-4016-B6FE-F4472E7F5026}" srcOrd="0" destOrd="0" presId="urn:microsoft.com/office/officeart/2005/8/layout/hierarchy2#2"/>
    <dgm:cxn modelId="{ABE08D3C-CB20-4598-B9E5-6F45DB03D403}" type="presParOf" srcId="{F817D273-1076-481E-AAF8-5E97C402A211}" destId="{69F5C9C7-63E2-4146-8517-108CF6882A9F}" srcOrd="1" destOrd="0" presId="urn:microsoft.com/office/officeart/2005/8/layout/hierarchy2#2"/>
    <dgm:cxn modelId="{210D2986-79BD-4E17-BA0B-B6667E680512}" type="presParOf" srcId="{8A9C7F66-597D-4627-B695-4D3445781BA7}" destId="{38525400-A870-4A3D-B6A3-6994EAA4DA66}" srcOrd="2" destOrd="0" presId="urn:microsoft.com/office/officeart/2005/8/layout/hierarchy2#2"/>
    <dgm:cxn modelId="{F6EF79CD-2159-4C3D-BCD9-532CEEB4E93D}" type="presParOf" srcId="{38525400-A870-4A3D-B6A3-6994EAA4DA66}" destId="{11B7CD68-F06C-417E-BDD5-C013608AFB07}" srcOrd="0" destOrd="0" presId="urn:microsoft.com/office/officeart/2005/8/layout/hierarchy2#2"/>
    <dgm:cxn modelId="{7A38E006-E306-4A71-9668-DD7A2559CB05}" type="presParOf" srcId="{8A9C7F66-597D-4627-B695-4D3445781BA7}" destId="{D88955A1-A19F-4AA8-A050-682B3C2C0319}" srcOrd="3" destOrd="0" presId="urn:microsoft.com/office/officeart/2005/8/layout/hierarchy2#2"/>
    <dgm:cxn modelId="{36DBBB25-E844-4573-BA57-309DBF3E02B2}" type="presParOf" srcId="{D88955A1-A19F-4AA8-A050-682B3C2C0319}" destId="{46A1689F-FC8B-42ED-AF88-AB104960E7F4}" srcOrd="0" destOrd="0" presId="urn:microsoft.com/office/officeart/2005/8/layout/hierarchy2#2"/>
    <dgm:cxn modelId="{4863117C-4407-4F40-9A23-70AA48AD2183}" type="presParOf" srcId="{D88955A1-A19F-4AA8-A050-682B3C2C0319}" destId="{218CAF65-C30A-4EF8-BDCD-A863CC8BCA7E}" srcOrd="1" destOrd="0" presId="urn:microsoft.com/office/officeart/2005/8/layout/hierarchy2#2"/>
    <dgm:cxn modelId="{FC198FC7-7A0E-47E6-8D42-D34413E155B6}" type="presParOf" srcId="{45919AF1-4CFE-4B1E-A36F-9D52288EE5CF}" destId="{0DEA6F32-F712-4429-B74D-8F937BD32270}" srcOrd="2" destOrd="0" presId="urn:microsoft.com/office/officeart/2005/8/layout/hierarchy2#2"/>
    <dgm:cxn modelId="{0016C534-E96F-4976-AB07-06740459FA01}" type="presParOf" srcId="{0DEA6F32-F712-4429-B74D-8F937BD32270}" destId="{8062BF09-A91D-4537-AD50-AAB2F7B54D2B}" srcOrd="0" destOrd="0" presId="urn:microsoft.com/office/officeart/2005/8/layout/hierarchy2#2"/>
    <dgm:cxn modelId="{B34ADE5B-A90A-4F09-B1B7-E3A47FD7FF57}" type="presParOf" srcId="{45919AF1-4CFE-4B1E-A36F-9D52288EE5CF}" destId="{BFDE38AF-C9AB-45F5-B2CE-116915A0BEA4}" srcOrd="3" destOrd="0" presId="urn:microsoft.com/office/officeart/2005/8/layout/hierarchy2#2"/>
    <dgm:cxn modelId="{4FCE9858-B968-4974-8EA7-37B6EFDB9A53}" type="presParOf" srcId="{BFDE38AF-C9AB-45F5-B2CE-116915A0BEA4}" destId="{D7466DAC-C660-452E-9372-8DD0A420A5A7}" srcOrd="0" destOrd="0" presId="urn:microsoft.com/office/officeart/2005/8/layout/hierarchy2#2"/>
    <dgm:cxn modelId="{816D2065-63A2-4427-A92F-422E464233FE}" type="presParOf" srcId="{BFDE38AF-C9AB-45F5-B2CE-116915A0BEA4}" destId="{BEE64041-30BC-4A42-A0D0-96F4044201CD}" srcOrd="1" destOrd="0" presId="urn:microsoft.com/office/officeart/2005/8/layout/hierarchy2#2"/>
    <dgm:cxn modelId="{BB32BF7D-A314-400C-8FB1-C7F7D1C074B1}" type="presParOf" srcId="{BEE64041-30BC-4A42-A0D0-96F4044201CD}" destId="{DF369323-58AF-4D5E-A295-47E9D1F6C8A7}" srcOrd="0" destOrd="0" presId="urn:microsoft.com/office/officeart/2005/8/layout/hierarchy2#2"/>
    <dgm:cxn modelId="{9790963B-DC7C-4463-A45A-B34C45D925C8}" type="presParOf" srcId="{DF369323-58AF-4D5E-A295-47E9D1F6C8A7}" destId="{8553FE3B-F71E-4C75-9F36-E942BA312C46}" srcOrd="0" destOrd="0" presId="urn:microsoft.com/office/officeart/2005/8/layout/hierarchy2#2"/>
    <dgm:cxn modelId="{4A39EA96-F51F-4B41-9A54-17408A019CE7}" type="presParOf" srcId="{BEE64041-30BC-4A42-A0D0-96F4044201CD}" destId="{CD3C3176-929B-4812-A1DF-89EFD3D1F896}" srcOrd="1" destOrd="0" presId="urn:microsoft.com/office/officeart/2005/8/layout/hierarchy2#2"/>
    <dgm:cxn modelId="{53725704-DE41-43EA-806B-7F9D38C2781B}" type="presParOf" srcId="{CD3C3176-929B-4812-A1DF-89EFD3D1F896}" destId="{CA571431-B80D-4D17-BA79-133601CAF578}" srcOrd="0" destOrd="0" presId="urn:microsoft.com/office/officeart/2005/8/layout/hierarchy2#2"/>
    <dgm:cxn modelId="{35619C68-B332-4E2F-9BD5-A244CBC91F5A}" type="presParOf" srcId="{CD3C3176-929B-4812-A1DF-89EFD3D1F896}" destId="{63F6FF2D-F602-4972-B469-630E11E9C95E}" srcOrd="1" destOrd="0" presId="urn:microsoft.com/office/officeart/2005/8/layout/hierarchy2#2"/>
    <dgm:cxn modelId="{DA2A9A53-1BCE-4B0E-9717-35D739F95F81}" type="presParOf" srcId="{BEE64041-30BC-4A42-A0D0-96F4044201CD}" destId="{DE46D750-541D-4EC3-BC6E-C3FA1C16F2E5}" srcOrd="2" destOrd="0" presId="urn:microsoft.com/office/officeart/2005/8/layout/hierarchy2#2"/>
    <dgm:cxn modelId="{6C9D028D-BB4E-4AE4-8BE8-0755F814A4D6}" type="presParOf" srcId="{DE46D750-541D-4EC3-BC6E-C3FA1C16F2E5}" destId="{D84F2022-CCA1-4756-ABAE-5BA880EAED87}" srcOrd="0" destOrd="0" presId="urn:microsoft.com/office/officeart/2005/8/layout/hierarchy2#2"/>
    <dgm:cxn modelId="{671F4078-1A89-4B92-885B-6E4EF6BC46B3}" type="presParOf" srcId="{BEE64041-30BC-4A42-A0D0-96F4044201CD}" destId="{21E339DA-F67B-45D6-8421-00EB99E1714F}" srcOrd="3" destOrd="0" presId="urn:microsoft.com/office/officeart/2005/8/layout/hierarchy2#2"/>
    <dgm:cxn modelId="{25D80694-2692-425B-8921-647082CCCB85}" type="presParOf" srcId="{21E339DA-F67B-45D6-8421-00EB99E1714F}" destId="{48E4BBA4-B7DF-4BF0-8FAF-35C9361F10BD}" srcOrd="0" destOrd="0" presId="urn:microsoft.com/office/officeart/2005/8/layout/hierarchy2#2"/>
    <dgm:cxn modelId="{96987F89-CCEE-4E13-B5A4-39AEB814CABB}" type="presParOf" srcId="{21E339DA-F67B-45D6-8421-00EB99E1714F}" destId="{B6C567B6-D40A-4E7C-9715-00F726F6A85B}" srcOrd="1" destOrd="0" presId="urn:microsoft.com/office/officeart/2005/8/layout/hierarchy2#2"/>
    <dgm:cxn modelId="{5C1FDFDB-2EE4-413D-96AE-E5BCDB2AAB9A}" type="presParOf" srcId="{BEE64041-30BC-4A42-A0D0-96F4044201CD}" destId="{E8DB46AF-D465-469E-A6F1-85551CE1FA1F}" srcOrd="4" destOrd="0" presId="urn:microsoft.com/office/officeart/2005/8/layout/hierarchy2#2"/>
    <dgm:cxn modelId="{872BBE7A-FCC1-4430-9E74-77163A5B3CDC}" type="presParOf" srcId="{E8DB46AF-D465-469E-A6F1-85551CE1FA1F}" destId="{A70D2386-6641-4B89-9430-97BD5D7E9293}" srcOrd="0" destOrd="0" presId="urn:microsoft.com/office/officeart/2005/8/layout/hierarchy2#2"/>
    <dgm:cxn modelId="{501F31E8-B94F-4C3B-8679-94EDF58377B0}" type="presParOf" srcId="{BEE64041-30BC-4A42-A0D0-96F4044201CD}" destId="{AAA96DE9-AB67-436A-A097-0E65BD2C58D1}" srcOrd="5" destOrd="0" presId="urn:microsoft.com/office/officeart/2005/8/layout/hierarchy2#2"/>
    <dgm:cxn modelId="{526366CE-8B13-42D0-806F-397402247858}" type="presParOf" srcId="{AAA96DE9-AB67-436A-A097-0E65BD2C58D1}" destId="{87EC4451-8CAC-4F86-A555-7046F2B35546}" srcOrd="0" destOrd="0" presId="urn:microsoft.com/office/officeart/2005/8/layout/hierarchy2#2"/>
    <dgm:cxn modelId="{0F31DFDC-37F7-4580-A9B2-CC4B3182E70F}" type="presParOf" srcId="{AAA96DE9-AB67-436A-A097-0E65BD2C58D1}" destId="{A4483FB7-9F38-4BBD-B947-F062D51B42DF}" srcOrd="1" destOrd="0" presId="urn:microsoft.com/office/officeart/2005/8/layout/hierarchy2#2"/>
    <dgm:cxn modelId="{855F5E8C-37A1-4578-ADD2-AA6E382D01F6}" type="presParOf" srcId="{45919AF1-4CFE-4B1E-A36F-9D52288EE5CF}" destId="{C3306CDC-00A9-4B22-AAD2-8FDED4D8F543}" srcOrd="4" destOrd="0" presId="urn:microsoft.com/office/officeart/2005/8/layout/hierarchy2#2"/>
    <dgm:cxn modelId="{4BE697D9-46CE-44A8-89FB-EC37934F0B25}" type="presParOf" srcId="{C3306CDC-00A9-4B22-AAD2-8FDED4D8F543}" destId="{C096FAE0-0A18-425B-849C-543B11CD405E}" srcOrd="0" destOrd="0" presId="urn:microsoft.com/office/officeart/2005/8/layout/hierarchy2#2"/>
    <dgm:cxn modelId="{D9C0C5A2-709D-48A3-AD6A-23AFC92EAD89}" type="presParOf" srcId="{45919AF1-4CFE-4B1E-A36F-9D52288EE5CF}" destId="{5B9A4F30-DE2C-4F0F-B89D-FCDAE871A6C2}" srcOrd="5" destOrd="0" presId="urn:microsoft.com/office/officeart/2005/8/layout/hierarchy2#2"/>
    <dgm:cxn modelId="{C5AA36B1-60F1-4BD7-B343-ED9C3647C499}" type="presParOf" srcId="{5B9A4F30-DE2C-4F0F-B89D-FCDAE871A6C2}" destId="{773DC33A-5246-4343-917D-223AA25CC57F}" srcOrd="0" destOrd="0" presId="urn:microsoft.com/office/officeart/2005/8/layout/hierarchy2#2"/>
    <dgm:cxn modelId="{114835BE-A451-4499-BDE4-349FEE163D02}" type="presParOf" srcId="{5B9A4F30-DE2C-4F0F-B89D-FCDAE871A6C2}" destId="{747B9520-E151-4097-937A-4191809952E7}" srcOrd="1" destOrd="0" presId="urn:microsoft.com/office/officeart/2005/8/layout/hierarchy2#2"/>
    <dgm:cxn modelId="{53D46832-2D66-4A8C-BF5F-6BFCC1A4DC73}" type="presParOf" srcId="{747B9520-E151-4097-937A-4191809952E7}" destId="{79EF5341-5C21-4408-8234-613A9EEAA387}" srcOrd="0" destOrd="0" presId="urn:microsoft.com/office/officeart/2005/8/layout/hierarchy2#2"/>
    <dgm:cxn modelId="{EB9ADE38-AD65-4755-9AF1-80249B048429}" type="presParOf" srcId="{79EF5341-5C21-4408-8234-613A9EEAA387}" destId="{A1CEB483-510F-4E72-B79D-C02B4972C891}" srcOrd="0" destOrd="0" presId="urn:microsoft.com/office/officeart/2005/8/layout/hierarchy2#2"/>
    <dgm:cxn modelId="{B9AA5A0C-C122-4887-B9BC-8BE2A6C9CD9E}" type="presParOf" srcId="{747B9520-E151-4097-937A-4191809952E7}" destId="{7F9A0174-69D4-456A-B8D2-ADDA5B059E6E}" srcOrd="1" destOrd="0" presId="urn:microsoft.com/office/officeart/2005/8/layout/hierarchy2#2"/>
    <dgm:cxn modelId="{1D132504-791B-4B1B-8782-2BCE7C941D00}" type="presParOf" srcId="{7F9A0174-69D4-456A-B8D2-ADDA5B059E6E}" destId="{F099964A-404A-4CA8-B059-0E5EAD825B93}" srcOrd="0" destOrd="0" presId="urn:microsoft.com/office/officeart/2005/8/layout/hierarchy2#2"/>
    <dgm:cxn modelId="{5FAD0FD4-F6B8-49A5-B94A-68343B95C634}" type="presParOf" srcId="{7F9A0174-69D4-456A-B8D2-ADDA5B059E6E}" destId="{FCB02F2E-6B7D-4FAA-B958-222B4E2778A5}" srcOrd="1" destOrd="0" presId="urn:microsoft.com/office/officeart/2005/8/layout/hierarchy2#2"/>
    <dgm:cxn modelId="{DB345822-1D95-4020-9AE0-925BE9353411}" type="presParOf" srcId="{747B9520-E151-4097-937A-4191809952E7}" destId="{A763170C-EB37-4753-8D5C-3A489CF1E4D9}" srcOrd="2" destOrd="0" presId="urn:microsoft.com/office/officeart/2005/8/layout/hierarchy2#2"/>
    <dgm:cxn modelId="{67E9C186-0241-465D-B934-A4E8C22DFDA3}" type="presParOf" srcId="{A763170C-EB37-4753-8D5C-3A489CF1E4D9}" destId="{C1D24658-E911-4596-A57C-4DC48336ECF5}" srcOrd="0" destOrd="0" presId="urn:microsoft.com/office/officeart/2005/8/layout/hierarchy2#2"/>
    <dgm:cxn modelId="{74FB5F3C-23A8-45F4-A08C-C9C25D208131}" type="presParOf" srcId="{747B9520-E151-4097-937A-4191809952E7}" destId="{945DA700-4ED4-4A77-8F50-5542B76C4138}" srcOrd="3" destOrd="0" presId="urn:microsoft.com/office/officeart/2005/8/layout/hierarchy2#2"/>
    <dgm:cxn modelId="{98DE2AF5-BBBC-4AD0-86B7-F5FC92C02927}" type="presParOf" srcId="{945DA700-4ED4-4A77-8F50-5542B76C4138}" destId="{B3EBC73A-4D1B-494C-AEFC-EC0EDD810582}" srcOrd="0" destOrd="0" presId="urn:microsoft.com/office/officeart/2005/8/layout/hierarchy2#2"/>
    <dgm:cxn modelId="{B438E6BF-8E3B-4C9C-A73D-8703CBDC09CA}" type="presParOf" srcId="{945DA700-4ED4-4A77-8F50-5542B76C4138}" destId="{E78B147E-1A2C-4974-A07E-9E4B809AA31F}" srcOrd="1" destOrd="0" presId="urn:microsoft.com/office/officeart/2005/8/layout/hierarchy2#2"/>
    <dgm:cxn modelId="{E14D0CF8-A6DF-4A8D-866A-D9AFE2B339C6}" type="presParOf" srcId="{45919AF1-4CFE-4B1E-A36F-9D52288EE5CF}" destId="{1A381A3C-2CB8-4BF9-BE97-4D26F44354D3}" srcOrd="6" destOrd="0" presId="urn:microsoft.com/office/officeart/2005/8/layout/hierarchy2#2"/>
    <dgm:cxn modelId="{7D48EF19-BDA3-42C0-BC7D-3C3BC286C43E}" type="presParOf" srcId="{1A381A3C-2CB8-4BF9-BE97-4D26F44354D3}" destId="{B0C45050-6BC1-48FE-AF7F-D6323231D7BE}" srcOrd="0" destOrd="0" presId="urn:microsoft.com/office/officeart/2005/8/layout/hierarchy2#2"/>
    <dgm:cxn modelId="{BBF16967-5315-4007-95FC-A429FFFA138E}" type="presParOf" srcId="{45919AF1-4CFE-4B1E-A36F-9D52288EE5CF}" destId="{5A1E485D-2D62-4F7E-BAEF-6455650B4600}" srcOrd="7" destOrd="0" presId="urn:microsoft.com/office/officeart/2005/8/layout/hierarchy2#2"/>
    <dgm:cxn modelId="{A89539E4-E81D-44D9-8C98-A5A30A6EAA13}" type="presParOf" srcId="{5A1E485D-2D62-4F7E-BAEF-6455650B4600}" destId="{BEA9A8CD-AF6F-452D-AAD2-260C5B493388}" srcOrd="0" destOrd="0" presId="urn:microsoft.com/office/officeart/2005/8/layout/hierarchy2#2"/>
    <dgm:cxn modelId="{1B48CF6A-A04A-4865-A8A0-75B8264BB188}" type="presParOf" srcId="{5A1E485D-2D62-4F7E-BAEF-6455650B4600}" destId="{5959BCCD-DBC0-46C0-A231-3A48E2467E0B}" srcOrd="1" destOrd="0" presId="urn:microsoft.com/office/officeart/2005/8/layout/hierarchy2#2"/>
    <dgm:cxn modelId="{2DF35342-0F59-43B3-8BCD-4042B88B16F5}" type="presParOf" srcId="{5959BCCD-DBC0-46C0-A231-3A48E2467E0B}" destId="{75F2A1FC-73ED-4AD1-9F61-817FFE7486E6}" srcOrd="0" destOrd="0" presId="urn:microsoft.com/office/officeart/2005/8/layout/hierarchy2#2"/>
    <dgm:cxn modelId="{56955BF7-C9CC-402F-9405-FCA73D59B187}" type="presParOf" srcId="{75F2A1FC-73ED-4AD1-9F61-817FFE7486E6}" destId="{4DB68D26-F54D-4AB4-99A9-B712ED4EB0AE}" srcOrd="0" destOrd="0" presId="urn:microsoft.com/office/officeart/2005/8/layout/hierarchy2#2"/>
    <dgm:cxn modelId="{99986446-1F1B-4057-9E44-D6D116D2535F}" type="presParOf" srcId="{5959BCCD-DBC0-46C0-A231-3A48E2467E0B}" destId="{DE545CF3-40E8-4B0A-BE7F-93827536FCEB}" srcOrd="1" destOrd="0" presId="urn:microsoft.com/office/officeart/2005/8/layout/hierarchy2#2"/>
    <dgm:cxn modelId="{7CB8EF67-3897-4E46-BBD9-B070FE78AEC7}" type="presParOf" srcId="{DE545CF3-40E8-4B0A-BE7F-93827536FCEB}" destId="{D986363B-F729-4985-ACC1-4E1E2B536EBC}" srcOrd="0" destOrd="0" presId="urn:microsoft.com/office/officeart/2005/8/layout/hierarchy2#2"/>
    <dgm:cxn modelId="{410103AB-0AD6-402A-A204-A214BBA0008B}" type="presParOf" srcId="{DE545CF3-40E8-4B0A-BE7F-93827536FCEB}" destId="{5ACA9C85-17F6-4E0C-A986-43C3B21C7172}" srcOrd="1" destOrd="0" presId="urn:microsoft.com/office/officeart/2005/8/layout/hierarchy2#2"/>
    <dgm:cxn modelId="{DF3EB58A-F496-4DA5-BB7D-A9D6F9F2A4EA}" type="presParOf" srcId="{5959BCCD-DBC0-46C0-A231-3A48E2467E0B}" destId="{26AD60FD-6CA8-4942-9A49-CE36A3B0CB91}" srcOrd="2" destOrd="0" presId="urn:microsoft.com/office/officeart/2005/8/layout/hierarchy2#2"/>
    <dgm:cxn modelId="{E97D4B8A-D3A9-42BD-9348-DF720628E5BC}" type="presParOf" srcId="{26AD60FD-6CA8-4942-9A49-CE36A3B0CB91}" destId="{BC6FE125-0F82-41E7-B054-076F7A87CCF2}" srcOrd="0" destOrd="0" presId="urn:microsoft.com/office/officeart/2005/8/layout/hierarchy2#2"/>
    <dgm:cxn modelId="{3BB9232D-0ADC-442B-98B9-0CF1CD7D450E}" type="presParOf" srcId="{5959BCCD-DBC0-46C0-A231-3A48E2467E0B}" destId="{77852A3F-2435-4BCE-BE99-F6B700DB870C}" srcOrd="3" destOrd="0" presId="urn:microsoft.com/office/officeart/2005/8/layout/hierarchy2#2"/>
    <dgm:cxn modelId="{D778CE72-2E39-4859-8FE6-349B5A840148}" type="presParOf" srcId="{77852A3F-2435-4BCE-BE99-F6B700DB870C}" destId="{588AF6DA-773F-4930-9716-23C0D87088E4}" srcOrd="0" destOrd="0" presId="urn:microsoft.com/office/officeart/2005/8/layout/hierarchy2#2"/>
    <dgm:cxn modelId="{26C2DB1E-33CF-4CA3-B6BB-4752C370AC3B}" type="presParOf" srcId="{77852A3F-2435-4BCE-BE99-F6B700DB870C}" destId="{E3883D32-32B5-43BE-BF1F-AAE1F74BC740}" srcOrd="1" destOrd="0" presId="urn:microsoft.com/office/officeart/2005/8/layout/hierarchy2#2"/>
  </dgm:cxnLst>
  <dgm:bg/>
  <dgm:whole/>
  <dgm:extLst>
    <a:ext uri="http://schemas.microsoft.com/office/drawing/2008/diagram">
      <dsp:dataModelExt xmlns:dsp="http://schemas.microsoft.com/office/drawing/2008/diagram" relId="rId11" minVer="http://schemas.openxmlformats.org/drawingml/2006/main"/>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E3F4AB-32FB-4CE0-9DAC-FC4DD26B5900}">
      <dsp:nvSpPr>
        <dsp:cNvPr id="0" name=""/>
        <dsp:cNvSpPr/>
      </dsp:nvSpPr>
      <dsp:spPr bwMode="white">
        <a:xfrm>
          <a:off x="38718" y="1588557"/>
          <a:ext cx="820256" cy="240173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eaVert" wrap="square" lIns="17780" tIns="17780" rIns="17780" bIns="17780" numCol="1" spcCol="1270" anchor="ctr" anchorCtr="0">
          <a:noAutofit/>
        </a:bodyPr>
        <a:lstStyle/>
        <a:p>
          <a:pPr marL="0" lvl="0" indent="0" algn="ctr" defTabSz="1244600">
            <a:lnSpc>
              <a:spcPct val="100000"/>
            </a:lnSpc>
            <a:spcBef>
              <a:spcPct val="0"/>
            </a:spcBef>
            <a:spcAft>
              <a:spcPct val="35000"/>
            </a:spcAft>
            <a:buNone/>
          </a:pPr>
          <a:r>
            <a:rPr lang="zh-CN" altLang="en-US" sz="2800" b="1" kern="1200"/>
            <a:t>简答题设题</a:t>
          </a:r>
        </a:p>
      </dsp:txBody>
      <dsp:txXfrm>
        <a:off x="62742" y="1612582"/>
        <a:ext cx="772207" cy="2353684"/>
      </dsp:txXfrm>
    </dsp:sp>
    <dsp:sp modelId="{B47BD6C9-6D53-4A69-975F-9CF96E25F10F}">
      <dsp:nvSpPr>
        <dsp:cNvPr id="0" name=""/>
        <dsp:cNvSpPr/>
      </dsp:nvSpPr>
      <dsp:spPr bwMode="white">
        <a:xfrm>
          <a:off x="110634" y="1609754"/>
          <a:ext cx="2565003" cy="27402"/>
        </a:xfrm>
        <a:custGeom>
          <a:avLst/>
          <a:gdLst/>
          <a:ahLst/>
          <a:cxnLst/>
          <a:rect l="l" t="t" r="r" b="b"/>
          <a:pathLst>
            <a:path w="4039" h="43">
              <a:moveTo>
                <a:pt x="1178" y="1858"/>
              </a:moveTo>
              <a:lnTo>
                <a:pt x="2861" y="-181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hemeClr val="accent1">
            <a:shade val="60000"/>
          </a:schemeClr>
        </a:lnRef>
        <a:fillRef idx="0">
          <a:schemeClr val="accent1"/>
        </a:fillRef>
        <a:effectRef idx="0">
          <a:scrgbClr r="0" g="0" b="0"/>
        </a:effectRef>
        <a:fontRef idx="minor"/>
      </dsp:style>
      <dsp:txBody>
        <a:bodyPr spcFirstLastPara="0" vert="horz" wrap="square" lIns="0" tIns="0" rIns="0" bIns="0" numCol="1" spcCol="1270" anchor="ctr" anchorCtr="0">
          <a:noAutofit/>
        </a:bodyPr>
        <a:lstStyle/>
        <a:p>
          <a:pPr marL="0" lvl="0" indent="0" algn="ctr" defTabSz="1244600">
            <a:lnSpc>
              <a:spcPct val="100000"/>
            </a:lnSpc>
            <a:spcBef>
              <a:spcPct val="0"/>
            </a:spcBef>
            <a:spcAft>
              <a:spcPct val="35000"/>
            </a:spcAft>
            <a:buNone/>
          </a:pPr>
          <a:endParaRPr lang="zh-CN" altLang="en-US" sz="2800" kern="1200">
            <a:solidFill>
              <a:schemeClr val="lt1"/>
            </a:solidFill>
          </a:endParaRPr>
        </a:p>
      </dsp:txBody>
      <dsp:txXfrm>
        <a:off x="110634" y="1609754"/>
        <a:ext cx="2565003" cy="27402"/>
      </dsp:txXfrm>
    </dsp:sp>
    <dsp:sp modelId="{3C0D5057-54F2-42F8-ADAD-AA27A1CC1A1B}">
      <dsp:nvSpPr>
        <dsp:cNvPr id="0" name=""/>
        <dsp:cNvSpPr/>
      </dsp:nvSpPr>
      <dsp:spPr bwMode="white">
        <a:xfrm>
          <a:off x="1927297" y="0"/>
          <a:ext cx="3072409" cy="91497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100000"/>
            </a:lnSpc>
            <a:spcBef>
              <a:spcPct val="0"/>
            </a:spcBef>
            <a:spcAft>
              <a:spcPct val="35000"/>
            </a:spcAft>
            <a:buNone/>
          </a:pPr>
          <a:r>
            <a:rPr lang="zh-CN" altLang="en-US" sz="2800" b="1" kern="1200"/>
            <a:t>探寻事件原因</a:t>
          </a:r>
        </a:p>
      </dsp:txBody>
      <dsp:txXfrm>
        <a:off x="1954096" y="26799"/>
        <a:ext cx="3018812" cy="861377"/>
      </dsp:txXfrm>
    </dsp:sp>
    <dsp:sp modelId="{2E81B90F-7494-41FF-808F-F7F82B993B40}">
      <dsp:nvSpPr>
        <dsp:cNvPr id="0" name=""/>
        <dsp:cNvSpPr/>
      </dsp:nvSpPr>
      <dsp:spPr bwMode="white">
        <a:xfrm>
          <a:off x="729661" y="2352850"/>
          <a:ext cx="1512175" cy="27402"/>
        </a:xfrm>
        <a:custGeom>
          <a:avLst/>
          <a:gdLst/>
          <a:ahLst/>
          <a:cxnLst/>
          <a:rect l="l" t="t" r="r" b="b"/>
          <a:pathLst>
            <a:path w="2381" h="43">
              <a:moveTo>
                <a:pt x="204" y="688"/>
              </a:moveTo>
              <a:lnTo>
                <a:pt x="2178" y="-64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hemeClr val="accent1">
            <a:shade val="60000"/>
          </a:schemeClr>
        </a:lnRef>
        <a:fillRef idx="0">
          <a:schemeClr val="accent1"/>
        </a:fillRef>
        <a:effectRef idx="0">
          <a:scrgbClr r="0" g="0" b="0"/>
        </a:effectRef>
        <a:fontRef idx="minor"/>
      </dsp:style>
      <dsp:txBody>
        <a:bodyPr spcFirstLastPara="0" vert="horz" wrap="square" lIns="0" tIns="0" rIns="0" bIns="0" numCol="1" spcCol="1270" anchor="ctr" anchorCtr="0">
          <a:noAutofit/>
        </a:bodyPr>
        <a:lstStyle/>
        <a:p>
          <a:pPr marL="0" lvl="0" indent="0" algn="ctr" defTabSz="1244600">
            <a:lnSpc>
              <a:spcPct val="100000"/>
            </a:lnSpc>
            <a:spcBef>
              <a:spcPct val="0"/>
            </a:spcBef>
            <a:spcAft>
              <a:spcPct val="35000"/>
            </a:spcAft>
            <a:buNone/>
          </a:pPr>
          <a:endParaRPr lang="zh-CN" altLang="en-US" sz="2800" kern="1200">
            <a:solidFill>
              <a:schemeClr val="lt1"/>
            </a:solidFill>
          </a:endParaRPr>
        </a:p>
      </dsp:txBody>
      <dsp:txXfrm>
        <a:off x="729661" y="2352850"/>
        <a:ext cx="1512175" cy="27402"/>
      </dsp:txXfrm>
    </dsp:sp>
    <dsp:sp modelId="{3D382021-A429-4403-82FF-5A95DD3EBB20}">
      <dsp:nvSpPr>
        <dsp:cNvPr id="0" name=""/>
        <dsp:cNvSpPr/>
      </dsp:nvSpPr>
      <dsp:spPr bwMode="white">
        <a:xfrm>
          <a:off x="2112524" y="1486192"/>
          <a:ext cx="2646635" cy="91497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100000"/>
            </a:lnSpc>
            <a:spcBef>
              <a:spcPct val="0"/>
            </a:spcBef>
            <a:spcAft>
              <a:spcPct val="35000"/>
            </a:spcAft>
            <a:buNone/>
          </a:pPr>
          <a:r>
            <a:rPr lang="zh-CN" altLang="en-US" sz="2800" b="1" kern="1200"/>
            <a:t>概括特点</a:t>
          </a:r>
        </a:p>
      </dsp:txBody>
      <dsp:txXfrm>
        <a:off x="2139323" y="1512991"/>
        <a:ext cx="2593038" cy="861377"/>
      </dsp:txXfrm>
    </dsp:sp>
    <dsp:sp modelId="{B68D4CB7-ED76-4EEE-B7F0-455597F5F947}">
      <dsp:nvSpPr>
        <dsp:cNvPr id="0" name=""/>
        <dsp:cNvSpPr/>
      </dsp:nvSpPr>
      <dsp:spPr bwMode="white">
        <a:xfrm>
          <a:off x="4647219" y="1547571"/>
          <a:ext cx="1418305" cy="27402"/>
        </a:xfrm>
        <a:custGeom>
          <a:avLst/>
          <a:gdLst/>
          <a:ahLst/>
          <a:cxnLst/>
          <a:rect l="l" t="t" r="r" b="b"/>
          <a:pathLst>
            <a:path w="2234" h="43">
              <a:moveTo>
                <a:pt x="176" y="624"/>
              </a:moveTo>
              <a:lnTo>
                <a:pt x="2057" y="-58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hemeClr val="accent1">
            <a:shade val="80000"/>
          </a:schemeClr>
        </a:lnRef>
        <a:fillRef idx="0">
          <a:schemeClr val="accent1"/>
        </a:fillRef>
        <a:effectRef idx="0">
          <a:scrgbClr r="0" g="0" b="0"/>
        </a:effectRef>
        <a:fontRef idx="minor"/>
      </dsp:style>
      <dsp:txBody>
        <a:bodyPr spcFirstLastPara="0" vert="horz" wrap="square" lIns="0" tIns="0" rIns="0" bIns="0" numCol="1" spcCol="1270" anchor="ctr" anchorCtr="0">
          <a:noAutofit/>
        </a:bodyPr>
        <a:lstStyle/>
        <a:p>
          <a:pPr marL="0" lvl="0" indent="0" algn="ctr" defTabSz="1244600">
            <a:lnSpc>
              <a:spcPct val="100000"/>
            </a:lnSpc>
            <a:spcBef>
              <a:spcPct val="0"/>
            </a:spcBef>
            <a:spcAft>
              <a:spcPct val="35000"/>
            </a:spcAft>
            <a:buNone/>
          </a:pPr>
          <a:endParaRPr lang="zh-CN" altLang="en-US" sz="2800" kern="1200">
            <a:solidFill>
              <a:schemeClr val="lt1"/>
            </a:solidFill>
          </a:endParaRPr>
        </a:p>
      </dsp:txBody>
      <dsp:txXfrm>
        <a:off x="4647219" y="1547571"/>
        <a:ext cx="1418305" cy="27402"/>
      </dsp:txXfrm>
    </dsp:sp>
    <dsp:sp modelId="{402901F7-4C4B-47C4-BE12-824FDFB99F9B}">
      <dsp:nvSpPr>
        <dsp:cNvPr id="0" name=""/>
        <dsp:cNvSpPr/>
      </dsp:nvSpPr>
      <dsp:spPr bwMode="white">
        <a:xfrm>
          <a:off x="5953584" y="663855"/>
          <a:ext cx="3455417" cy="103002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eaLnBrk="1" fontAlgn="auto" latinLnBrk="0" hangingPunct="1">
            <a:lnSpc>
              <a:spcPct val="100000"/>
            </a:lnSpc>
            <a:spcBef>
              <a:spcPct val="0"/>
            </a:spcBef>
            <a:spcAft>
              <a:spcPct val="0"/>
            </a:spcAft>
            <a:buNone/>
          </a:pPr>
          <a:r>
            <a:rPr lang="zh-CN" altLang="en-US" sz="2400" b="1" kern="1200">
              <a:latin typeface="黑体" panose="02010609060101010101" charset="-122"/>
              <a:ea typeface="黑体" panose="02010609060101010101" charset="-122"/>
            </a:rPr>
            <a:t>人物特点</a:t>
          </a:r>
        </a:p>
        <a:p>
          <a:pPr marL="0" lvl="0" indent="0" algn="l" defTabSz="1066800" eaLnBrk="1" fontAlgn="auto" latinLnBrk="0" hangingPunct="1">
            <a:lnSpc>
              <a:spcPct val="100000"/>
            </a:lnSpc>
            <a:spcBef>
              <a:spcPct val="0"/>
            </a:spcBef>
            <a:spcAft>
              <a:spcPct val="0"/>
            </a:spcAft>
            <a:buNone/>
          </a:pPr>
          <a:r>
            <a:rPr lang="zh-CN" altLang="en-US" sz="2400" b="1" kern="1200">
              <a:latin typeface="黑体" panose="02010609060101010101" charset="-122"/>
              <a:ea typeface="黑体" panose="02010609060101010101" charset="-122"/>
            </a:rPr>
            <a:t>（为官、为人、为学）</a:t>
          </a:r>
        </a:p>
      </dsp:txBody>
      <dsp:txXfrm>
        <a:off x="5983752" y="694023"/>
        <a:ext cx="3395080" cy="969686"/>
      </dsp:txXfrm>
    </dsp:sp>
    <dsp:sp modelId="{4AA8BF5B-1330-4789-8DE3-BF88BD7B3CA7}">
      <dsp:nvSpPr>
        <dsp:cNvPr id="0" name=""/>
        <dsp:cNvSpPr/>
      </dsp:nvSpPr>
      <dsp:spPr bwMode="white">
        <a:xfrm>
          <a:off x="4733800" y="2107656"/>
          <a:ext cx="1270286" cy="27402"/>
        </a:xfrm>
        <a:custGeom>
          <a:avLst/>
          <a:gdLst/>
          <a:ahLst/>
          <a:cxnLst/>
          <a:rect l="l" t="t" r="r" b="b"/>
          <a:pathLst>
            <a:path w="2000" h="43">
              <a:moveTo>
                <a:pt x="40" y="-258"/>
              </a:moveTo>
              <a:lnTo>
                <a:pt x="1961" y="30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hemeClr val="accent1">
            <a:shade val="80000"/>
          </a:schemeClr>
        </a:lnRef>
        <a:fillRef idx="0">
          <a:schemeClr val="accent1"/>
        </a:fillRef>
        <a:effectRef idx="0">
          <a:scrgbClr r="0" g="0" b="0"/>
        </a:effectRef>
        <a:fontRef idx="minor"/>
      </dsp:style>
      <dsp:txBody>
        <a:bodyPr spcFirstLastPara="0" vert="horz" wrap="square" lIns="0" tIns="0" rIns="0" bIns="0" numCol="1" spcCol="1270" anchor="ctr" anchorCtr="0">
          <a:noAutofit/>
        </a:bodyPr>
        <a:lstStyle/>
        <a:p>
          <a:pPr marL="0" lvl="0" indent="0" algn="ctr" defTabSz="1244600">
            <a:lnSpc>
              <a:spcPct val="100000"/>
            </a:lnSpc>
            <a:spcBef>
              <a:spcPct val="0"/>
            </a:spcBef>
            <a:spcAft>
              <a:spcPct val="35000"/>
            </a:spcAft>
            <a:buNone/>
          </a:pPr>
          <a:endParaRPr sz="2800" kern="1200">
            <a:solidFill>
              <a:schemeClr val="lt1"/>
            </a:solidFill>
          </a:endParaRPr>
        </a:p>
      </dsp:txBody>
      <dsp:txXfrm>
        <a:off x="4733800" y="2107656"/>
        <a:ext cx="1270286" cy="27402"/>
      </dsp:txXfrm>
    </dsp:sp>
    <dsp:sp modelId="{681EF599-2EF8-4BCC-B25B-03377539197F}">
      <dsp:nvSpPr>
        <dsp:cNvPr id="0" name=""/>
        <dsp:cNvSpPr/>
      </dsp:nvSpPr>
      <dsp:spPr bwMode="white">
        <a:xfrm>
          <a:off x="5978727" y="1785603"/>
          <a:ext cx="3420282" cy="102686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eaLnBrk="1" fontAlgn="auto" latinLnBrk="0" hangingPunct="1">
            <a:lnSpc>
              <a:spcPct val="100000"/>
            </a:lnSpc>
            <a:spcBef>
              <a:spcPct val="0"/>
            </a:spcBef>
            <a:spcAft>
              <a:spcPct val="0"/>
            </a:spcAft>
            <a:buNone/>
          </a:pPr>
          <a:r>
            <a:rPr lang="zh-CN" altLang="en-US" sz="2400" b="1" kern="1200">
              <a:latin typeface="黑体" panose="02010609060101010101" charset="-122"/>
              <a:ea typeface="黑体" panose="02010609060101010101" charset="-122"/>
            </a:rPr>
            <a:t>事件特点</a:t>
          </a:r>
        </a:p>
        <a:p>
          <a:pPr marL="0" lvl="0" indent="0" algn="ctr" defTabSz="1066800" eaLnBrk="1" fontAlgn="auto" latinLnBrk="0" hangingPunct="1">
            <a:lnSpc>
              <a:spcPct val="100000"/>
            </a:lnSpc>
            <a:spcBef>
              <a:spcPct val="0"/>
            </a:spcBef>
            <a:spcAft>
              <a:spcPct val="0"/>
            </a:spcAft>
            <a:buNone/>
          </a:pPr>
          <a:r>
            <a:rPr lang="zh-CN" altLang="en-US" sz="2400" b="1" kern="1200">
              <a:latin typeface="黑体" panose="02010609060101010101" charset="-122"/>
              <a:ea typeface="黑体" panose="02010609060101010101" charset="-122"/>
            </a:rPr>
            <a:t>（概括主要事件）</a:t>
          </a:r>
        </a:p>
      </dsp:txBody>
      <dsp:txXfrm>
        <a:off x="6008803" y="1815679"/>
        <a:ext cx="3360130" cy="966714"/>
      </dsp:txXfrm>
    </dsp:sp>
    <dsp:sp modelId="{EFB2A5E5-941C-479B-B5B8-9D3514F0028E}">
      <dsp:nvSpPr>
        <dsp:cNvPr id="0" name=""/>
        <dsp:cNvSpPr/>
      </dsp:nvSpPr>
      <dsp:spPr bwMode="white">
        <a:xfrm>
          <a:off x="771129" y="3090815"/>
          <a:ext cx="1218064" cy="27402"/>
        </a:xfrm>
        <a:custGeom>
          <a:avLst/>
          <a:gdLst/>
          <a:ahLst/>
          <a:cxnLst/>
          <a:rect l="l" t="t" r="r" b="b"/>
          <a:pathLst>
            <a:path w="1918" h="43">
              <a:moveTo>
                <a:pt x="138" y="-475"/>
              </a:moveTo>
              <a:lnTo>
                <a:pt x="1780" y="51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hemeClr val="accent1">
            <a:shade val="60000"/>
          </a:schemeClr>
        </a:lnRef>
        <a:fillRef idx="0">
          <a:schemeClr val="accent1"/>
        </a:fillRef>
        <a:effectRef idx="0">
          <a:scrgbClr r="0" g="0" b="0"/>
        </a:effectRef>
        <a:fontRef idx="minor"/>
      </dsp:style>
      <dsp:txBody>
        <a:bodyPr spcFirstLastPara="0" vert="horz" wrap="square" lIns="0" tIns="0" rIns="0" bIns="0" numCol="1" spcCol="1270" anchor="ctr" anchorCtr="0">
          <a:noAutofit/>
        </a:bodyPr>
        <a:lstStyle/>
        <a:p>
          <a:pPr marL="0" lvl="0" indent="0" algn="ctr" defTabSz="1244600">
            <a:lnSpc>
              <a:spcPct val="100000"/>
            </a:lnSpc>
            <a:spcBef>
              <a:spcPct val="0"/>
            </a:spcBef>
            <a:spcAft>
              <a:spcPct val="35000"/>
            </a:spcAft>
            <a:buNone/>
          </a:pPr>
          <a:endParaRPr sz="2800" kern="1200">
            <a:solidFill>
              <a:schemeClr val="lt1"/>
            </a:solidFill>
          </a:endParaRPr>
        </a:p>
      </dsp:txBody>
      <dsp:txXfrm>
        <a:off x="771129" y="3090815"/>
        <a:ext cx="1218064" cy="27402"/>
      </dsp:txXfrm>
    </dsp:sp>
    <dsp:sp modelId="{0A315300-E36F-49FB-B935-08477A2FBFF8}">
      <dsp:nvSpPr>
        <dsp:cNvPr id="0" name=""/>
        <dsp:cNvSpPr/>
      </dsp:nvSpPr>
      <dsp:spPr bwMode="white">
        <a:xfrm>
          <a:off x="1901348" y="2962122"/>
          <a:ext cx="3138451" cy="91497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100000"/>
            </a:lnSpc>
            <a:spcBef>
              <a:spcPct val="0"/>
            </a:spcBef>
            <a:spcAft>
              <a:spcPct val="35000"/>
            </a:spcAft>
            <a:buNone/>
          </a:pPr>
          <a:r>
            <a:rPr lang="zh-CN" altLang="en-US" sz="2800" b="1" kern="1200"/>
            <a:t>概括态度观点</a:t>
          </a:r>
        </a:p>
      </dsp:txBody>
      <dsp:txXfrm>
        <a:off x="1928147" y="2988921"/>
        <a:ext cx="3084854" cy="861377"/>
      </dsp:txXfrm>
    </dsp:sp>
    <dsp:sp modelId="{47B18196-7AA1-403D-B219-7BBA4C628FA9}">
      <dsp:nvSpPr>
        <dsp:cNvPr id="0" name=""/>
        <dsp:cNvSpPr/>
      </dsp:nvSpPr>
      <dsp:spPr bwMode="white">
        <a:xfrm>
          <a:off x="5027297" y="3294714"/>
          <a:ext cx="1001393" cy="27402"/>
        </a:xfrm>
        <a:custGeom>
          <a:avLst/>
          <a:gdLst/>
          <a:ahLst/>
          <a:cxnLst/>
          <a:rect l="l" t="t" r="r" b="b"/>
          <a:pathLst>
            <a:path w="1577" h="43">
              <a:moveTo>
                <a:pt x="20" y="197"/>
              </a:moveTo>
              <a:lnTo>
                <a:pt x="1557" y="-15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hemeClr val="accent1">
            <a:shade val="80000"/>
          </a:schemeClr>
        </a:lnRef>
        <a:fillRef idx="0">
          <a:schemeClr val="accent1"/>
        </a:fillRef>
        <a:effectRef idx="0">
          <a:scrgbClr r="0" g="0" b="0"/>
        </a:effectRef>
        <a:fontRef idx="minor"/>
      </dsp:style>
      <dsp:txBody>
        <a:bodyPr spcFirstLastPara="0" vert="horz" wrap="square" lIns="0" tIns="0" rIns="0" bIns="0" numCol="1" spcCol="1270" anchor="ctr" anchorCtr="0">
          <a:noAutofit/>
        </a:bodyPr>
        <a:lstStyle/>
        <a:p>
          <a:pPr marL="0" lvl="0" indent="0" algn="ctr" defTabSz="1244600">
            <a:lnSpc>
              <a:spcPct val="100000"/>
            </a:lnSpc>
            <a:spcBef>
              <a:spcPct val="0"/>
            </a:spcBef>
            <a:spcAft>
              <a:spcPct val="35000"/>
            </a:spcAft>
            <a:buNone/>
          </a:pPr>
          <a:endParaRPr sz="2800" kern="1200">
            <a:solidFill>
              <a:schemeClr val="lt1"/>
            </a:solidFill>
          </a:endParaRPr>
        </a:p>
      </dsp:txBody>
      <dsp:txXfrm>
        <a:off x="5027297" y="3294714"/>
        <a:ext cx="1001393" cy="27402"/>
      </dsp:txXfrm>
    </dsp:sp>
    <dsp:sp modelId="{77D35012-1105-4857-B2A9-E20BA354C049}">
      <dsp:nvSpPr>
        <dsp:cNvPr id="0" name=""/>
        <dsp:cNvSpPr/>
      </dsp:nvSpPr>
      <dsp:spPr bwMode="white">
        <a:xfrm>
          <a:off x="6016186" y="2894661"/>
          <a:ext cx="2899387" cy="60511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100000"/>
            </a:lnSpc>
            <a:spcBef>
              <a:spcPct val="0"/>
            </a:spcBef>
            <a:spcAft>
              <a:spcPct val="35000"/>
            </a:spcAft>
            <a:buNone/>
          </a:pPr>
          <a:r>
            <a:rPr lang="zh-CN" altLang="en-US" sz="2400" b="1" kern="1200">
              <a:latin typeface="黑体" panose="02010609060101010101" charset="-122"/>
              <a:ea typeface="黑体" panose="02010609060101010101" charset="-122"/>
            </a:rPr>
            <a:t>人物的态度</a:t>
          </a:r>
        </a:p>
      </dsp:txBody>
      <dsp:txXfrm>
        <a:off x="6033909" y="2912384"/>
        <a:ext cx="2863940" cy="569671"/>
      </dsp:txXfrm>
    </dsp:sp>
    <dsp:sp modelId="{B3379665-2B22-43F3-A2DA-ED714E981366}">
      <dsp:nvSpPr>
        <dsp:cNvPr id="0" name=""/>
        <dsp:cNvSpPr/>
      </dsp:nvSpPr>
      <dsp:spPr bwMode="white">
        <a:xfrm>
          <a:off x="4986347" y="3641630"/>
          <a:ext cx="1092972" cy="27402"/>
        </a:xfrm>
        <a:custGeom>
          <a:avLst/>
          <a:gdLst/>
          <a:ahLst/>
          <a:cxnLst/>
          <a:rect l="l" t="t" r="r" b="b"/>
          <a:pathLst>
            <a:path w="1721" h="43">
              <a:moveTo>
                <a:pt x="84" y="-350"/>
              </a:moveTo>
              <a:lnTo>
                <a:pt x="1637" y="393"/>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hemeClr val="accent1">
            <a:shade val="80000"/>
          </a:schemeClr>
        </a:lnRef>
        <a:fillRef idx="0">
          <a:schemeClr val="accent1"/>
        </a:fillRef>
        <a:effectRef idx="0">
          <a:scrgbClr r="0" g="0" b="0"/>
        </a:effectRef>
        <a:fontRef idx="minor"/>
      </dsp:style>
      <dsp:txBody>
        <a:bodyPr spcFirstLastPara="0" vert="horz" wrap="square" lIns="0" tIns="0" rIns="0" bIns="0" numCol="1" spcCol="1270" anchor="ctr" anchorCtr="0">
          <a:noAutofit/>
        </a:bodyPr>
        <a:lstStyle/>
        <a:p>
          <a:pPr marL="0" lvl="0" indent="0" algn="ctr" defTabSz="1244600">
            <a:lnSpc>
              <a:spcPct val="100000"/>
            </a:lnSpc>
            <a:spcBef>
              <a:spcPct val="0"/>
            </a:spcBef>
            <a:spcAft>
              <a:spcPct val="35000"/>
            </a:spcAft>
            <a:buNone/>
          </a:pPr>
          <a:endParaRPr sz="2800" kern="1200">
            <a:solidFill>
              <a:schemeClr val="lt1"/>
            </a:solidFill>
          </a:endParaRPr>
        </a:p>
      </dsp:txBody>
      <dsp:txXfrm>
        <a:off x="4986347" y="3641630"/>
        <a:ext cx="1092972" cy="27402"/>
      </dsp:txXfrm>
    </dsp:sp>
    <dsp:sp modelId="{8934DD4F-7E26-449A-860A-157A4CDDCA43}">
      <dsp:nvSpPr>
        <dsp:cNvPr id="0" name=""/>
        <dsp:cNvSpPr/>
      </dsp:nvSpPr>
      <dsp:spPr bwMode="white">
        <a:xfrm>
          <a:off x="6025867" y="3586647"/>
          <a:ext cx="2879733" cy="60881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100000"/>
            </a:lnSpc>
            <a:spcBef>
              <a:spcPct val="0"/>
            </a:spcBef>
            <a:spcAft>
              <a:spcPct val="35000"/>
            </a:spcAft>
            <a:buNone/>
          </a:pPr>
          <a:r>
            <a:rPr lang="zh-CN" altLang="en-US" sz="2400" b="1" kern="1200">
              <a:latin typeface="黑体" panose="02010609060101010101" charset="-122"/>
              <a:ea typeface="黑体" panose="02010609060101010101" charset="-122"/>
            </a:rPr>
            <a:t>作者的态度</a:t>
          </a:r>
        </a:p>
      </dsp:txBody>
      <dsp:txXfrm>
        <a:off x="6043698" y="3604479"/>
        <a:ext cx="2844070" cy="573151"/>
      </dsp:txXfrm>
    </dsp:sp>
    <dsp:sp modelId="{485B860E-8A47-4A24-B4DD-4E7D7C8960E6}">
      <dsp:nvSpPr>
        <dsp:cNvPr id="0" name=""/>
        <dsp:cNvSpPr/>
      </dsp:nvSpPr>
      <dsp:spPr bwMode="white">
        <a:xfrm>
          <a:off x="180783" y="3941690"/>
          <a:ext cx="2682763" cy="27402"/>
        </a:xfrm>
        <a:custGeom>
          <a:avLst/>
          <a:gdLst/>
          <a:ahLst/>
          <a:cxnLst/>
          <a:rect l="l" t="t" r="r" b="b"/>
          <a:pathLst>
            <a:path w="4225" h="43">
              <a:moveTo>
                <a:pt x="1068" y="-1815"/>
              </a:moveTo>
              <a:lnTo>
                <a:pt x="3157" y="185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hemeClr val="accent1">
            <a:shade val="60000"/>
          </a:schemeClr>
        </a:lnRef>
        <a:fillRef idx="0">
          <a:schemeClr val="accent1"/>
        </a:fillRef>
        <a:effectRef idx="0">
          <a:scrgbClr r="0" g="0" b="0"/>
        </a:effectRef>
        <a:fontRef idx="minor"/>
      </dsp:style>
      <dsp:txBody>
        <a:bodyPr spcFirstLastPara="0" vert="horz" wrap="square" lIns="0" tIns="0" rIns="0" bIns="0" numCol="1" spcCol="1270" anchor="ctr" anchorCtr="0">
          <a:noAutofit/>
        </a:bodyPr>
        <a:lstStyle/>
        <a:p>
          <a:pPr marL="0" lvl="0" indent="0" algn="ctr" defTabSz="1244600">
            <a:lnSpc>
              <a:spcPct val="100000"/>
            </a:lnSpc>
            <a:spcBef>
              <a:spcPct val="0"/>
            </a:spcBef>
            <a:spcAft>
              <a:spcPct val="35000"/>
            </a:spcAft>
            <a:buNone/>
          </a:pPr>
          <a:endParaRPr sz="2800" kern="1200">
            <a:solidFill>
              <a:schemeClr val="lt1"/>
            </a:solidFill>
          </a:endParaRPr>
        </a:p>
      </dsp:txBody>
      <dsp:txXfrm>
        <a:off x="180783" y="3941690"/>
        <a:ext cx="2682763" cy="27402"/>
      </dsp:txXfrm>
    </dsp:sp>
    <dsp:sp modelId="{9ABE8C0B-6E0F-4BF3-AFB1-87CA7243F041}">
      <dsp:nvSpPr>
        <dsp:cNvPr id="0" name=""/>
        <dsp:cNvSpPr/>
      </dsp:nvSpPr>
      <dsp:spPr bwMode="white">
        <a:xfrm>
          <a:off x="2185356" y="4663873"/>
          <a:ext cx="2650441" cy="91497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100000"/>
            </a:lnSpc>
            <a:spcBef>
              <a:spcPct val="0"/>
            </a:spcBef>
            <a:spcAft>
              <a:spcPct val="35000"/>
            </a:spcAft>
            <a:buNone/>
          </a:pPr>
          <a:r>
            <a:rPr lang="zh-CN" altLang="en-US" sz="2800" b="1" kern="1200"/>
            <a:t>行文艺术</a:t>
          </a:r>
        </a:p>
      </dsp:txBody>
      <dsp:txXfrm>
        <a:off x="2212155" y="4690672"/>
        <a:ext cx="2596844" cy="861377"/>
      </dsp:txXfrm>
    </dsp:sp>
    <dsp:sp modelId="{C97AAE08-35D5-472F-A0B2-229EEC7C0F37}">
      <dsp:nvSpPr>
        <dsp:cNvPr id="0" name=""/>
        <dsp:cNvSpPr/>
      </dsp:nvSpPr>
      <dsp:spPr bwMode="white">
        <a:xfrm>
          <a:off x="4817575" y="4960252"/>
          <a:ext cx="1210649" cy="27402"/>
        </a:xfrm>
        <a:custGeom>
          <a:avLst/>
          <a:gdLst/>
          <a:ahLst/>
          <a:cxnLst/>
          <a:rect l="l" t="t" r="r" b="b"/>
          <a:pathLst>
            <a:path w="1907" h="43">
              <a:moveTo>
                <a:pt x="29" y="254"/>
              </a:moveTo>
              <a:lnTo>
                <a:pt x="1878" y="-21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hemeClr val="accent1">
            <a:shade val="80000"/>
          </a:schemeClr>
        </a:lnRef>
        <a:fillRef idx="0">
          <a:schemeClr val="accent1"/>
        </a:fillRef>
        <a:effectRef idx="0">
          <a:scrgbClr r="0" g="0" b="0"/>
        </a:effectRef>
        <a:fontRef idx="minor"/>
      </dsp:style>
      <dsp:txBody>
        <a:bodyPr spcFirstLastPara="0" vert="horz" wrap="square" lIns="0" tIns="0" rIns="0" bIns="0" numCol="1" spcCol="1270" anchor="ctr" anchorCtr="0">
          <a:noAutofit/>
        </a:bodyPr>
        <a:lstStyle/>
        <a:p>
          <a:pPr marL="0" lvl="0" indent="0" algn="ctr" defTabSz="1244600">
            <a:lnSpc>
              <a:spcPct val="100000"/>
            </a:lnSpc>
            <a:spcBef>
              <a:spcPct val="0"/>
            </a:spcBef>
            <a:spcAft>
              <a:spcPct val="35000"/>
            </a:spcAft>
            <a:buNone/>
          </a:pPr>
          <a:endParaRPr sz="2800" kern="1200">
            <a:solidFill>
              <a:schemeClr val="lt1"/>
            </a:solidFill>
          </a:endParaRPr>
        </a:p>
      </dsp:txBody>
      <dsp:txXfrm>
        <a:off x="4817575" y="4960252"/>
        <a:ext cx="1210649" cy="27402"/>
      </dsp:txXfrm>
    </dsp:sp>
    <dsp:sp modelId="{C40E775E-3109-4CB0-8470-51DFF725A22D}">
      <dsp:nvSpPr>
        <dsp:cNvPr id="0" name=""/>
        <dsp:cNvSpPr/>
      </dsp:nvSpPr>
      <dsp:spPr bwMode="white">
        <a:xfrm>
          <a:off x="6010001" y="4282594"/>
          <a:ext cx="3836430" cy="108790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l" defTabSz="1066800">
            <a:lnSpc>
              <a:spcPct val="100000"/>
            </a:lnSpc>
            <a:spcBef>
              <a:spcPct val="0"/>
            </a:spcBef>
            <a:spcAft>
              <a:spcPct val="35000"/>
            </a:spcAft>
            <a:buNone/>
          </a:pPr>
          <a:r>
            <a:rPr lang="zh-CN" altLang="en-US" sz="2400" b="1" kern="1200">
              <a:latin typeface="黑体" panose="02010609060101010101" charset="-122"/>
              <a:ea typeface="黑体" panose="02010609060101010101" charset="-122"/>
            </a:rPr>
            <a:t>论证艺术（论证结构、论证方法、论证语言）</a:t>
          </a:r>
        </a:p>
      </dsp:txBody>
      <dsp:txXfrm>
        <a:off x="6041865" y="4314458"/>
        <a:ext cx="3772703" cy="1024177"/>
      </dsp:txXfrm>
    </dsp:sp>
    <dsp:sp modelId="{0DEA6F32-F712-4429-B74D-8F937BD32270}">
      <dsp:nvSpPr>
        <dsp:cNvPr id="0" name=""/>
        <dsp:cNvSpPr/>
      </dsp:nvSpPr>
      <dsp:spPr bwMode="white">
        <a:xfrm>
          <a:off x="4768320" y="5413946"/>
          <a:ext cx="1457751" cy="27402"/>
        </a:xfrm>
        <a:custGeom>
          <a:avLst/>
          <a:gdLst/>
          <a:ahLst/>
          <a:cxnLst/>
          <a:rect l="l" t="t" r="r" b="b"/>
          <a:pathLst>
            <a:path w="2296" h="43">
              <a:moveTo>
                <a:pt x="106" y="-461"/>
              </a:moveTo>
              <a:lnTo>
                <a:pt x="2189" y="50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hemeClr val="accent1">
            <a:shade val="80000"/>
          </a:schemeClr>
        </a:lnRef>
        <a:fillRef idx="0">
          <a:schemeClr val="accent1"/>
        </a:fillRef>
        <a:effectRef idx="0">
          <a:scrgbClr r="0" g="0" b="0"/>
        </a:effectRef>
        <a:fontRef idx="minor"/>
      </dsp:style>
      <dsp:txBody>
        <a:bodyPr spcFirstLastPara="0" vert="horz" wrap="square" lIns="0" tIns="0" rIns="0" bIns="0" numCol="1" spcCol="1270" anchor="ctr" anchorCtr="0">
          <a:noAutofit/>
        </a:bodyPr>
        <a:lstStyle/>
        <a:p>
          <a:pPr marL="0" lvl="0" indent="0" algn="ctr" defTabSz="1244600">
            <a:lnSpc>
              <a:spcPct val="100000"/>
            </a:lnSpc>
            <a:spcBef>
              <a:spcPct val="0"/>
            </a:spcBef>
            <a:spcAft>
              <a:spcPct val="35000"/>
            </a:spcAft>
            <a:buNone/>
          </a:pPr>
          <a:endParaRPr sz="2800" kern="1200">
            <a:solidFill>
              <a:schemeClr val="lt1"/>
            </a:solidFill>
          </a:endParaRPr>
        </a:p>
      </dsp:txBody>
      <dsp:txXfrm>
        <a:off x="4768320" y="5413946"/>
        <a:ext cx="1457751" cy="27402"/>
      </dsp:txXfrm>
    </dsp:sp>
    <dsp:sp modelId="{D7466DAC-C660-452E-9372-8DD0A420A5A7}">
      <dsp:nvSpPr>
        <dsp:cNvPr id="0" name=""/>
        <dsp:cNvSpPr/>
      </dsp:nvSpPr>
      <dsp:spPr bwMode="white">
        <a:xfrm>
          <a:off x="6158593" y="5457594"/>
          <a:ext cx="2790578" cy="55268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100000"/>
            </a:lnSpc>
            <a:spcBef>
              <a:spcPct val="0"/>
            </a:spcBef>
            <a:spcAft>
              <a:spcPct val="35000"/>
            </a:spcAft>
            <a:buNone/>
          </a:pPr>
          <a:r>
            <a:rPr lang="zh-CN" altLang="en-US" sz="2400" b="1" kern="1200">
              <a:latin typeface="黑体" panose="02010609060101010101" charset="-122"/>
              <a:ea typeface="黑体" panose="02010609060101010101" charset="-122"/>
            </a:rPr>
            <a:t>形象塑造</a:t>
          </a:r>
        </a:p>
      </dsp:txBody>
      <dsp:txXfrm>
        <a:off x="6174781" y="5473781"/>
        <a:ext cx="2758203" cy="52030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E3F4AB-32FB-4CE0-9DAC-FC4DD26B5900}">
      <dsp:nvSpPr>
        <dsp:cNvPr id="0" name=""/>
        <dsp:cNvSpPr/>
      </dsp:nvSpPr>
      <dsp:spPr bwMode="white">
        <a:xfrm>
          <a:off x="0" y="1196009"/>
          <a:ext cx="682419" cy="218522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eaVert" wrap="square" lIns="17780" tIns="17780" rIns="17780" bIns="17780" numCol="1" spcCol="1270" anchor="ctr" anchorCtr="0">
          <a:noAutofit/>
        </a:bodyPr>
        <a:lstStyle/>
        <a:p>
          <a:pPr marL="0" lvl="0" indent="0" algn="ctr" defTabSz="1244600">
            <a:lnSpc>
              <a:spcPct val="100000"/>
            </a:lnSpc>
            <a:spcBef>
              <a:spcPct val="0"/>
            </a:spcBef>
            <a:spcAft>
              <a:spcPct val="35000"/>
            </a:spcAft>
            <a:buNone/>
          </a:pPr>
          <a:r>
            <a:rPr lang="zh-CN" altLang="en-US" sz="2800" b="1" kern="1200"/>
            <a:t>分析概括题</a:t>
          </a:r>
        </a:p>
      </dsp:txBody>
      <dsp:txXfrm>
        <a:off x="19987" y="1215996"/>
        <a:ext cx="642444" cy="2145246"/>
      </dsp:txXfrm>
    </dsp:sp>
    <dsp:sp modelId="{B47BD6C9-6D53-4A69-975F-9CF96E25F10F}">
      <dsp:nvSpPr>
        <dsp:cNvPr id="0" name=""/>
        <dsp:cNvSpPr/>
      </dsp:nvSpPr>
      <dsp:spPr bwMode="white">
        <a:xfrm>
          <a:off x="-191680" y="1524020"/>
          <a:ext cx="1532628" cy="11810"/>
        </a:xfrm>
        <a:custGeom>
          <a:avLst/>
          <a:gdLst/>
          <a:ahLst/>
          <a:cxnLst/>
          <a:rect l="l" t="t" r="r" b="b"/>
          <a:pathLst>
            <a:path w="2414" h="19">
              <a:moveTo>
                <a:pt x="1377" y="1204"/>
              </a:moveTo>
              <a:lnTo>
                <a:pt x="1037" y="-118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hemeClr val="accent1">
            <a:shade val="60000"/>
          </a:schemeClr>
        </a:lnRef>
        <a:fillRef idx="0">
          <a:schemeClr val="accent1"/>
        </a:fillRef>
        <a:effectRef idx="0">
          <a:scrgbClr r="0" g="0" b="0"/>
        </a:effectRef>
        <a:fontRef idx="minor"/>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endParaRPr lang="zh-CN" altLang="en-US" sz="2800" kern="1200"/>
        </a:p>
      </dsp:txBody>
      <dsp:txXfrm>
        <a:off x="-191680" y="1524020"/>
        <a:ext cx="1532628" cy="11810"/>
      </dsp:txXfrm>
    </dsp:sp>
    <dsp:sp modelId="{3C0D5057-54F2-42F8-ADAD-AA27A1CC1A1B}">
      <dsp:nvSpPr>
        <dsp:cNvPr id="0" name=""/>
        <dsp:cNvSpPr/>
      </dsp:nvSpPr>
      <dsp:spPr bwMode="white">
        <a:xfrm>
          <a:off x="466848" y="472311"/>
          <a:ext cx="1764882" cy="59783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100000"/>
            </a:lnSpc>
            <a:spcBef>
              <a:spcPct val="0"/>
            </a:spcBef>
            <a:spcAft>
              <a:spcPct val="35000"/>
            </a:spcAft>
            <a:buNone/>
          </a:pPr>
          <a:r>
            <a:rPr lang="zh-CN" altLang="en-US" sz="2800" b="1" kern="1200"/>
            <a:t>审答要点</a:t>
          </a:r>
        </a:p>
      </dsp:txBody>
      <dsp:txXfrm>
        <a:off x="484358" y="489821"/>
        <a:ext cx="1729862" cy="562816"/>
      </dsp:txXfrm>
    </dsp:sp>
    <dsp:sp modelId="{1E73473A-885C-4A1A-B7AE-F4EA72E190CF}">
      <dsp:nvSpPr>
        <dsp:cNvPr id="0" name=""/>
        <dsp:cNvSpPr/>
      </dsp:nvSpPr>
      <dsp:spPr bwMode="white">
        <a:xfrm>
          <a:off x="2177652" y="596049"/>
          <a:ext cx="583943" cy="11810"/>
        </a:xfrm>
        <a:custGeom>
          <a:avLst/>
          <a:gdLst/>
          <a:ahLst/>
          <a:cxnLst/>
          <a:rect l="l" t="t" r="r" b="b"/>
          <a:pathLst>
            <a:path w="920" h="19">
              <a:moveTo>
                <a:pt x="85" y="276"/>
              </a:moveTo>
              <a:lnTo>
                <a:pt x="834" y="-25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hemeClr val="accent1">
            <a:shade val="80000"/>
          </a:schemeClr>
        </a:lnRef>
        <a:fillRef idx="0">
          <a:schemeClr val="accent1"/>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600200">
            <a:lnSpc>
              <a:spcPct val="90000"/>
            </a:lnSpc>
            <a:spcBef>
              <a:spcPct val="0"/>
            </a:spcBef>
            <a:spcAft>
              <a:spcPct val="35000"/>
            </a:spcAft>
            <a:buNone/>
          </a:pPr>
          <a:endParaRPr sz="3600" kern="1200"/>
        </a:p>
      </dsp:txBody>
      <dsp:txXfrm>
        <a:off x="2177652" y="596049"/>
        <a:ext cx="583943" cy="11810"/>
      </dsp:txXfrm>
    </dsp:sp>
    <dsp:sp modelId="{C47EB791-4920-44B2-A9C1-3CB63ECAA6D4}">
      <dsp:nvSpPr>
        <dsp:cNvPr id="0" name=""/>
        <dsp:cNvSpPr/>
      </dsp:nvSpPr>
      <dsp:spPr bwMode="white">
        <a:xfrm>
          <a:off x="2707516" y="194986"/>
          <a:ext cx="1803447" cy="4753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100000"/>
            </a:lnSpc>
            <a:spcBef>
              <a:spcPct val="0"/>
            </a:spcBef>
            <a:spcAft>
              <a:spcPct val="35000"/>
            </a:spcAft>
            <a:buNone/>
          </a:pPr>
          <a:r>
            <a:rPr lang="zh-CN" altLang="en-US" sz="2800" b="1" kern="1200"/>
            <a:t>精准审题</a:t>
          </a:r>
        </a:p>
      </dsp:txBody>
      <dsp:txXfrm>
        <a:off x="2721440" y="208910"/>
        <a:ext cx="1775600" cy="447538"/>
      </dsp:txXfrm>
    </dsp:sp>
    <dsp:sp modelId="{2DC26826-DC3B-4F16-A450-C415E9D3A425}">
      <dsp:nvSpPr>
        <dsp:cNvPr id="0" name=""/>
        <dsp:cNvSpPr/>
      </dsp:nvSpPr>
      <dsp:spPr bwMode="white">
        <a:xfrm>
          <a:off x="4490613" y="314333"/>
          <a:ext cx="641601" cy="11810"/>
        </a:xfrm>
        <a:custGeom>
          <a:avLst/>
          <a:gdLst/>
          <a:ahLst/>
          <a:cxnLst/>
          <a:rect l="l" t="t" r="r" b="b"/>
          <a:pathLst>
            <a:path w="1010" h="19">
              <a:moveTo>
                <a:pt x="32" y="186"/>
              </a:moveTo>
              <a:lnTo>
                <a:pt x="978" y="-16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hemeClr val="accent1">
            <a:shade val="80000"/>
          </a:schemeClr>
        </a:lnRef>
        <a:fillRef idx="0">
          <a:schemeClr val="accent1"/>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600200">
            <a:lnSpc>
              <a:spcPct val="90000"/>
            </a:lnSpc>
            <a:spcBef>
              <a:spcPct val="0"/>
            </a:spcBef>
            <a:spcAft>
              <a:spcPct val="35000"/>
            </a:spcAft>
            <a:buNone/>
          </a:pPr>
          <a:endParaRPr sz="3600" kern="1200"/>
        </a:p>
      </dsp:txBody>
      <dsp:txXfrm>
        <a:off x="4490613" y="314333"/>
        <a:ext cx="641601" cy="11810"/>
      </dsp:txXfrm>
    </dsp:sp>
    <dsp:sp modelId="{D4249CCF-1384-4165-8D6E-2650681BACB0}">
      <dsp:nvSpPr>
        <dsp:cNvPr id="0" name=""/>
        <dsp:cNvSpPr/>
      </dsp:nvSpPr>
      <dsp:spPr bwMode="white">
        <a:xfrm>
          <a:off x="5111863" y="0"/>
          <a:ext cx="1649085" cy="41559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100000"/>
            </a:lnSpc>
            <a:spcBef>
              <a:spcPct val="0"/>
            </a:spcBef>
            <a:spcAft>
              <a:spcPct val="35000"/>
            </a:spcAft>
            <a:buNone/>
          </a:pPr>
          <a:r>
            <a:rPr lang="zh-CN" altLang="en-US" sz="2400" b="1" kern="1200"/>
            <a:t>概括角度</a:t>
          </a:r>
        </a:p>
      </dsp:txBody>
      <dsp:txXfrm>
        <a:off x="5124035" y="12172"/>
        <a:ext cx="1624740" cy="391251"/>
      </dsp:txXfrm>
    </dsp:sp>
    <dsp:sp modelId="{CD058371-30AC-4B58-BE15-3E8EDDB5397E}">
      <dsp:nvSpPr>
        <dsp:cNvPr id="0" name=""/>
        <dsp:cNvSpPr/>
      </dsp:nvSpPr>
      <dsp:spPr bwMode="white">
        <a:xfrm>
          <a:off x="4488433" y="545289"/>
          <a:ext cx="645946" cy="11810"/>
        </a:xfrm>
        <a:custGeom>
          <a:avLst/>
          <a:gdLst/>
          <a:ahLst/>
          <a:cxnLst/>
          <a:rect l="l" t="t" r="r" b="b"/>
          <a:pathLst>
            <a:path w="1017" h="19">
              <a:moveTo>
                <a:pt x="35" y="-177"/>
              </a:moveTo>
              <a:lnTo>
                <a:pt x="982" y="19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hemeClr val="accent1">
            <a:shade val="80000"/>
          </a:schemeClr>
        </a:lnRef>
        <a:fillRef idx="0">
          <a:schemeClr val="accent1"/>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600200">
            <a:lnSpc>
              <a:spcPct val="90000"/>
            </a:lnSpc>
            <a:spcBef>
              <a:spcPct val="0"/>
            </a:spcBef>
            <a:spcAft>
              <a:spcPct val="35000"/>
            </a:spcAft>
            <a:buNone/>
          </a:pPr>
          <a:endParaRPr sz="3600" kern="1200"/>
        </a:p>
      </dsp:txBody>
      <dsp:txXfrm>
        <a:off x="4488433" y="545289"/>
        <a:ext cx="645946" cy="11810"/>
      </dsp:txXfrm>
    </dsp:sp>
    <dsp:sp modelId="{1FA84644-F1FE-40BB-B6B3-81A4B297D9D1}">
      <dsp:nvSpPr>
        <dsp:cNvPr id="0" name=""/>
        <dsp:cNvSpPr/>
      </dsp:nvSpPr>
      <dsp:spPr bwMode="white">
        <a:xfrm>
          <a:off x="5111847" y="474064"/>
          <a:ext cx="1638288" cy="39129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100000"/>
            </a:lnSpc>
            <a:spcBef>
              <a:spcPct val="0"/>
            </a:spcBef>
            <a:spcAft>
              <a:spcPct val="35000"/>
            </a:spcAft>
            <a:buNone/>
          </a:pPr>
          <a:r>
            <a:rPr lang="zh-CN" altLang="en-US" sz="2400" b="1" kern="1200"/>
            <a:t>概括范围</a:t>
          </a:r>
        </a:p>
      </dsp:txBody>
      <dsp:txXfrm>
        <a:off x="5123308" y="485525"/>
        <a:ext cx="1615367" cy="368372"/>
      </dsp:txXfrm>
    </dsp:sp>
    <dsp:sp modelId="{D2F9235E-8AF8-449E-9A51-B7743C9FF0FC}">
      <dsp:nvSpPr>
        <dsp:cNvPr id="0" name=""/>
        <dsp:cNvSpPr/>
      </dsp:nvSpPr>
      <dsp:spPr bwMode="white">
        <a:xfrm>
          <a:off x="2162374" y="957431"/>
          <a:ext cx="601465" cy="11810"/>
        </a:xfrm>
        <a:custGeom>
          <a:avLst/>
          <a:gdLst/>
          <a:ahLst/>
          <a:cxnLst/>
          <a:rect l="l" t="t" r="r" b="b"/>
          <a:pathLst>
            <a:path w="944" h="19">
              <a:moveTo>
                <a:pt x="109" y="-293"/>
              </a:moveTo>
              <a:lnTo>
                <a:pt x="838" y="31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hemeClr val="accent1">
            <a:shade val="80000"/>
          </a:schemeClr>
        </a:lnRef>
        <a:fillRef idx="0">
          <a:schemeClr val="accent1"/>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600200">
            <a:lnSpc>
              <a:spcPct val="90000"/>
            </a:lnSpc>
            <a:spcBef>
              <a:spcPct val="0"/>
            </a:spcBef>
            <a:spcAft>
              <a:spcPct val="35000"/>
            </a:spcAft>
            <a:buNone/>
          </a:pPr>
          <a:endParaRPr sz="3600" kern="1200"/>
        </a:p>
      </dsp:txBody>
      <dsp:txXfrm>
        <a:off x="2162374" y="957431"/>
        <a:ext cx="601465" cy="11810"/>
      </dsp:txXfrm>
    </dsp:sp>
    <dsp:sp modelId="{38AA5618-5E6B-4C98-9453-03B084E81C1F}">
      <dsp:nvSpPr>
        <dsp:cNvPr id="0" name=""/>
        <dsp:cNvSpPr/>
      </dsp:nvSpPr>
      <dsp:spPr bwMode="white">
        <a:xfrm>
          <a:off x="2694482" y="963413"/>
          <a:ext cx="1796673" cy="38405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100000"/>
            </a:lnSpc>
            <a:spcBef>
              <a:spcPct val="0"/>
            </a:spcBef>
            <a:spcAft>
              <a:spcPct val="35000"/>
            </a:spcAft>
            <a:buNone/>
          </a:pPr>
          <a:r>
            <a:rPr lang="zh-CN" altLang="en-US" sz="2800" b="1" kern="1200"/>
            <a:t>精确作答</a:t>
          </a:r>
        </a:p>
      </dsp:txBody>
      <dsp:txXfrm>
        <a:off x="2705731" y="974662"/>
        <a:ext cx="1774176" cy="361562"/>
      </dsp:txXfrm>
    </dsp:sp>
    <dsp:sp modelId="{B97911C5-7CF9-4137-9945-10D84A6B50DF}">
      <dsp:nvSpPr>
        <dsp:cNvPr id="0" name=""/>
        <dsp:cNvSpPr/>
      </dsp:nvSpPr>
      <dsp:spPr bwMode="white">
        <a:xfrm>
          <a:off x="4491154" y="1149537"/>
          <a:ext cx="635403" cy="11810"/>
        </a:xfrm>
        <a:custGeom>
          <a:avLst/>
          <a:gdLst/>
          <a:ahLst/>
          <a:cxnLst/>
          <a:rect l="l" t="t" r="r" b="b"/>
          <a:pathLst>
            <a:path w="1001" h="19">
              <a:moveTo>
                <a:pt x="0" y="9"/>
              </a:moveTo>
              <a:lnTo>
                <a:pt x="1001" y="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hemeClr val="accent1">
            <a:shade val="80000"/>
          </a:schemeClr>
        </a:lnRef>
        <a:fillRef idx="0">
          <a:schemeClr val="accent1"/>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600200">
            <a:lnSpc>
              <a:spcPct val="90000"/>
            </a:lnSpc>
            <a:spcBef>
              <a:spcPct val="0"/>
            </a:spcBef>
            <a:spcAft>
              <a:spcPct val="35000"/>
            </a:spcAft>
            <a:buNone/>
          </a:pPr>
          <a:endParaRPr sz="3600" kern="1200"/>
        </a:p>
      </dsp:txBody>
      <dsp:txXfrm>
        <a:off x="4491154" y="1149537"/>
        <a:ext cx="635403" cy="11810"/>
      </dsp:txXfrm>
    </dsp:sp>
    <dsp:sp modelId="{3506AB57-FE9D-48B8-B60D-D1C7D3CE7139}">
      <dsp:nvSpPr>
        <dsp:cNvPr id="0" name=""/>
        <dsp:cNvSpPr/>
      </dsp:nvSpPr>
      <dsp:spPr bwMode="white">
        <a:xfrm>
          <a:off x="5126558" y="923824"/>
          <a:ext cx="4586804" cy="46323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100000"/>
            </a:lnSpc>
            <a:spcBef>
              <a:spcPct val="0"/>
            </a:spcBef>
            <a:spcAft>
              <a:spcPct val="35000"/>
            </a:spcAft>
            <a:buNone/>
          </a:pPr>
          <a:r>
            <a:rPr lang="zh-CN" altLang="en-US" sz="2400" b="1" kern="1200"/>
            <a:t>答案要点化，要点层次化</a:t>
          </a:r>
        </a:p>
      </dsp:txBody>
      <dsp:txXfrm>
        <a:off x="5140126" y="937392"/>
        <a:ext cx="4559669" cy="436100"/>
      </dsp:txXfrm>
    </dsp:sp>
    <dsp:sp modelId="{485B860E-8A47-4A24-B4DD-4E7D7C8960E6}">
      <dsp:nvSpPr>
        <dsp:cNvPr id="0" name=""/>
        <dsp:cNvSpPr/>
      </dsp:nvSpPr>
      <dsp:spPr bwMode="white">
        <a:xfrm>
          <a:off x="-156386" y="3021664"/>
          <a:ext cx="1489784" cy="11810"/>
        </a:xfrm>
        <a:custGeom>
          <a:avLst/>
          <a:gdLst/>
          <a:ahLst/>
          <a:cxnLst/>
          <a:rect l="l" t="t" r="r" b="b"/>
          <a:pathLst>
            <a:path w="2346" h="19">
              <a:moveTo>
                <a:pt x="1321" y="-1154"/>
              </a:moveTo>
              <a:lnTo>
                <a:pt x="1025" y="117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hemeClr val="accent1">
            <a:shade val="60000"/>
          </a:schemeClr>
        </a:lnRef>
        <a:fillRef idx="0">
          <a:schemeClr val="accent1"/>
        </a:fillRef>
        <a:effectRef idx="0">
          <a:scrgbClr r="0" g="0" b="0"/>
        </a:effectRef>
        <a:fontRef idx="minor"/>
      </dsp:style>
      <dsp:txBody>
        <a:bodyPr spcFirstLastPara="0" vert="horz" wrap="square" lIns="0" tIns="0" rIns="0" bIns="0" numCol="1" spcCol="1270" anchor="ctr" anchorCtr="0">
          <a:noAutofit/>
        </a:bodyPr>
        <a:lstStyle/>
        <a:p>
          <a:pPr marL="0" lvl="0" indent="0" algn="ctr" defTabSz="1244600">
            <a:lnSpc>
              <a:spcPct val="100000"/>
            </a:lnSpc>
            <a:spcBef>
              <a:spcPct val="0"/>
            </a:spcBef>
            <a:spcAft>
              <a:spcPct val="35000"/>
            </a:spcAft>
            <a:buNone/>
          </a:pPr>
          <a:endParaRPr sz="2800" kern="1200"/>
        </a:p>
      </dsp:txBody>
      <dsp:txXfrm>
        <a:off x="-156386" y="3021664"/>
        <a:ext cx="1489784" cy="11810"/>
      </dsp:txXfrm>
    </dsp:sp>
    <dsp:sp modelId="{9ABE8C0B-6E0F-4BF3-AFB1-87CA7243F041}">
      <dsp:nvSpPr>
        <dsp:cNvPr id="0" name=""/>
        <dsp:cNvSpPr/>
      </dsp:nvSpPr>
      <dsp:spPr bwMode="white">
        <a:xfrm>
          <a:off x="494593" y="3428104"/>
          <a:ext cx="1668582" cy="6768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100000"/>
            </a:lnSpc>
            <a:spcBef>
              <a:spcPct val="0"/>
            </a:spcBef>
            <a:spcAft>
              <a:spcPct val="35000"/>
            </a:spcAft>
            <a:buNone/>
          </a:pPr>
          <a:r>
            <a:rPr lang="zh-CN" altLang="en-US" sz="2800" b="1" kern="1200"/>
            <a:t>题型要点</a:t>
          </a:r>
        </a:p>
      </dsp:txBody>
      <dsp:txXfrm>
        <a:off x="514417" y="3447928"/>
        <a:ext cx="1628935" cy="637179"/>
      </dsp:txXfrm>
    </dsp:sp>
    <dsp:sp modelId="{C97AAE08-35D5-472F-A0B2-229EEC7C0F37}">
      <dsp:nvSpPr>
        <dsp:cNvPr id="0" name=""/>
        <dsp:cNvSpPr/>
      </dsp:nvSpPr>
      <dsp:spPr bwMode="white">
        <a:xfrm>
          <a:off x="1610189" y="2913138"/>
          <a:ext cx="1851777" cy="11810"/>
        </a:xfrm>
        <a:custGeom>
          <a:avLst/>
          <a:gdLst/>
          <a:ahLst/>
          <a:cxnLst/>
          <a:rect l="l" t="t" r="r" b="b"/>
          <a:pathLst>
            <a:path w="2916" h="19">
              <a:moveTo>
                <a:pt x="871" y="1344"/>
              </a:moveTo>
              <a:lnTo>
                <a:pt x="2045" y="-132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hemeClr val="accent1">
            <a:shade val="80000"/>
          </a:schemeClr>
        </a:lnRef>
        <a:fillRef idx="0">
          <a:schemeClr val="accent1"/>
        </a:fillRef>
        <a:effectRef idx="0">
          <a:scrgbClr r="0" g="0" b="0"/>
        </a:effectRef>
        <a:fontRef idx="minor"/>
      </dsp:style>
      <dsp:txBody>
        <a:bodyPr spcFirstLastPara="0" vert="horz" wrap="square" lIns="0" tIns="0" rIns="0" bIns="0" numCol="1" spcCol="1270" anchor="ctr" anchorCtr="0">
          <a:noAutofit/>
        </a:bodyPr>
        <a:lstStyle/>
        <a:p>
          <a:pPr marL="0" lvl="0" indent="0" algn="ctr" defTabSz="1244600">
            <a:lnSpc>
              <a:spcPct val="100000"/>
            </a:lnSpc>
            <a:spcBef>
              <a:spcPct val="0"/>
            </a:spcBef>
            <a:spcAft>
              <a:spcPct val="35000"/>
            </a:spcAft>
            <a:buNone/>
          </a:pPr>
          <a:endParaRPr sz="2800" kern="1200"/>
        </a:p>
      </dsp:txBody>
      <dsp:txXfrm>
        <a:off x="1610189" y="2913138"/>
        <a:ext cx="1851777" cy="11810"/>
      </dsp:txXfrm>
    </dsp:sp>
    <dsp:sp modelId="{C40E775E-3109-4CB0-8470-51DFF725A22D}">
      <dsp:nvSpPr>
        <dsp:cNvPr id="0" name=""/>
        <dsp:cNvSpPr/>
      </dsp:nvSpPr>
      <dsp:spPr bwMode="white">
        <a:xfrm>
          <a:off x="2908980" y="1875719"/>
          <a:ext cx="1760415" cy="39169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100000"/>
            </a:lnSpc>
            <a:spcBef>
              <a:spcPct val="0"/>
            </a:spcBef>
            <a:spcAft>
              <a:spcPct val="35000"/>
            </a:spcAft>
            <a:buNone/>
          </a:pPr>
          <a:r>
            <a:rPr lang="zh-CN" altLang="en-US" sz="2400" b="1" kern="1200">
              <a:latin typeface="黑体" panose="02010609060101010101" charset="-122"/>
              <a:ea typeface="黑体" panose="02010609060101010101" charset="-122"/>
            </a:rPr>
            <a:t>内容概括题</a:t>
          </a:r>
        </a:p>
      </dsp:txBody>
      <dsp:txXfrm>
        <a:off x="2920452" y="1887191"/>
        <a:ext cx="1737470" cy="368753"/>
      </dsp:txXfrm>
    </dsp:sp>
    <dsp:sp modelId="{63DDA1ED-0427-400D-96D0-A45009F4C82A}">
      <dsp:nvSpPr>
        <dsp:cNvPr id="0" name=""/>
        <dsp:cNvSpPr/>
      </dsp:nvSpPr>
      <dsp:spPr bwMode="white">
        <a:xfrm>
          <a:off x="4634749" y="1935403"/>
          <a:ext cx="524396" cy="11810"/>
        </a:xfrm>
        <a:custGeom>
          <a:avLst/>
          <a:gdLst/>
          <a:ahLst/>
          <a:cxnLst/>
          <a:rect l="l" t="t" r="r" b="b"/>
          <a:pathLst>
            <a:path w="825" h="19">
              <a:moveTo>
                <a:pt x="55" y="214"/>
              </a:moveTo>
              <a:lnTo>
                <a:pt x="771" y="-19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hemeClr val="accent1">
            <a:shade val="80000"/>
          </a:schemeClr>
        </a:lnRef>
        <a:fillRef idx="0">
          <a:schemeClr val="accent1"/>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600200">
            <a:lnSpc>
              <a:spcPct val="90000"/>
            </a:lnSpc>
            <a:spcBef>
              <a:spcPct val="0"/>
            </a:spcBef>
            <a:spcAft>
              <a:spcPct val="35000"/>
            </a:spcAft>
            <a:buNone/>
          </a:pPr>
          <a:endParaRPr sz="3600" kern="1200"/>
        </a:p>
      </dsp:txBody>
      <dsp:txXfrm>
        <a:off x="4634749" y="1935403"/>
        <a:ext cx="524396" cy="11810"/>
      </dsp:txXfrm>
    </dsp:sp>
    <dsp:sp modelId="{69C529B6-1E24-4016-B6FE-F4472E7F5026}">
      <dsp:nvSpPr>
        <dsp:cNvPr id="0" name=""/>
        <dsp:cNvSpPr/>
      </dsp:nvSpPr>
      <dsp:spPr bwMode="white">
        <a:xfrm>
          <a:off x="5124500" y="1445527"/>
          <a:ext cx="6841357" cy="73104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eaLnBrk="1" fontAlgn="auto" latinLnBrk="0" hangingPunct="1">
            <a:lnSpc>
              <a:spcPct val="100000"/>
            </a:lnSpc>
            <a:spcBef>
              <a:spcPct val="0"/>
            </a:spcBef>
            <a:spcAft>
              <a:spcPct val="35000"/>
            </a:spcAft>
            <a:buNone/>
          </a:pPr>
          <a:r>
            <a:rPr lang="zh-CN" sz="2400" b="1" kern="1200"/>
            <a:t>准确表述</a:t>
          </a:r>
          <a:r>
            <a:rPr lang="en-US" altLang="zh-CN" sz="2400" b="1" kern="1200"/>
            <a:t>“</a:t>
          </a:r>
          <a:r>
            <a:rPr lang="zh-CN" sz="2400" b="1" kern="1200"/>
            <a:t>事</a:t>
          </a:r>
          <a:r>
            <a:rPr lang="en-US" altLang="zh-CN" sz="2400" b="1" kern="1200"/>
            <a:t>”</a:t>
          </a:r>
          <a:r>
            <a:rPr lang="zh-CN" altLang="en-US" sz="2400" b="1" kern="1200"/>
            <a:t>（人、时、地、原因、经过、结果）</a:t>
          </a:r>
        </a:p>
      </dsp:txBody>
      <dsp:txXfrm>
        <a:off x="5145911" y="1466939"/>
        <a:ext cx="6798534" cy="688218"/>
      </dsp:txXfrm>
    </dsp:sp>
    <dsp:sp modelId="{38525400-A870-4A3D-B6A3-6994EAA4DA66}">
      <dsp:nvSpPr>
        <dsp:cNvPr id="0" name=""/>
        <dsp:cNvSpPr/>
      </dsp:nvSpPr>
      <dsp:spPr bwMode="white">
        <a:xfrm>
          <a:off x="4604948" y="2252366"/>
          <a:ext cx="605327" cy="11810"/>
        </a:xfrm>
        <a:custGeom>
          <a:avLst/>
          <a:gdLst/>
          <a:ahLst/>
          <a:cxnLst/>
          <a:rect l="l" t="t" r="r" b="b"/>
          <a:pathLst>
            <a:path w="953" h="19">
              <a:moveTo>
                <a:pt x="101" y="-285"/>
              </a:moveTo>
              <a:lnTo>
                <a:pt x="852" y="303"/>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hemeClr val="accent1">
            <a:shade val="80000"/>
          </a:schemeClr>
        </a:lnRef>
        <a:fillRef idx="0">
          <a:schemeClr val="accent1"/>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600200">
            <a:lnSpc>
              <a:spcPct val="90000"/>
            </a:lnSpc>
            <a:spcBef>
              <a:spcPct val="0"/>
            </a:spcBef>
            <a:spcAft>
              <a:spcPct val="35000"/>
            </a:spcAft>
            <a:buNone/>
          </a:pPr>
          <a:endParaRPr sz="3600" kern="1200"/>
        </a:p>
      </dsp:txBody>
      <dsp:txXfrm>
        <a:off x="4604948" y="2252366"/>
        <a:ext cx="605327" cy="11810"/>
      </dsp:txXfrm>
    </dsp:sp>
    <dsp:sp modelId="{46A1689F-FC8B-42ED-AF88-AB104960E7F4}">
      <dsp:nvSpPr>
        <dsp:cNvPr id="0" name=""/>
        <dsp:cNvSpPr/>
      </dsp:nvSpPr>
      <dsp:spPr bwMode="white">
        <a:xfrm>
          <a:off x="5145829" y="2235036"/>
          <a:ext cx="4717476" cy="4198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100000"/>
            </a:lnSpc>
            <a:spcBef>
              <a:spcPct val="0"/>
            </a:spcBef>
            <a:spcAft>
              <a:spcPct val="35000"/>
            </a:spcAft>
            <a:buNone/>
          </a:pPr>
          <a:r>
            <a:rPr lang="zh-CN" altLang="en-US" sz="2400" b="1" kern="1200"/>
            <a:t>保证关键词转译的准确性</a:t>
          </a:r>
        </a:p>
      </dsp:txBody>
      <dsp:txXfrm>
        <a:off x="5158126" y="2247334"/>
        <a:ext cx="4692881" cy="395281"/>
      </dsp:txXfrm>
    </dsp:sp>
    <dsp:sp modelId="{0DEA6F32-F712-4429-B74D-8F937BD32270}">
      <dsp:nvSpPr>
        <dsp:cNvPr id="0" name=""/>
        <dsp:cNvSpPr/>
      </dsp:nvSpPr>
      <dsp:spPr bwMode="white">
        <a:xfrm>
          <a:off x="2097264" y="3520825"/>
          <a:ext cx="938270" cy="11810"/>
        </a:xfrm>
        <a:custGeom>
          <a:avLst/>
          <a:gdLst/>
          <a:ahLst/>
          <a:cxnLst/>
          <a:rect l="l" t="t" r="r" b="b"/>
          <a:pathLst>
            <a:path w="1478" h="19">
              <a:moveTo>
                <a:pt x="104" y="387"/>
              </a:moveTo>
              <a:lnTo>
                <a:pt x="1374" y="-36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hemeClr val="accent1">
            <a:shade val="80000"/>
          </a:schemeClr>
        </a:lnRef>
        <a:fillRef idx="0">
          <a:schemeClr val="accent1"/>
        </a:fillRef>
        <a:effectRef idx="0">
          <a:scrgbClr r="0" g="0" b="0"/>
        </a:effectRef>
        <a:fontRef idx="minor"/>
      </dsp:style>
      <dsp:txBody>
        <a:bodyPr spcFirstLastPara="0" vert="horz" wrap="square" lIns="0" tIns="0" rIns="0" bIns="0" numCol="1" spcCol="1270" anchor="ctr" anchorCtr="0">
          <a:noAutofit/>
        </a:bodyPr>
        <a:lstStyle/>
        <a:p>
          <a:pPr marL="0" lvl="0" indent="0" algn="ctr" defTabSz="1244600">
            <a:lnSpc>
              <a:spcPct val="100000"/>
            </a:lnSpc>
            <a:spcBef>
              <a:spcPct val="0"/>
            </a:spcBef>
            <a:spcAft>
              <a:spcPct val="35000"/>
            </a:spcAft>
            <a:buNone/>
          </a:pPr>
          <a:endParaRPr sz="2800" kern="1200"/>
        </a:p>
      </dsp:txBody>
      <dsp:txXfrm>
        <a:off x="2097264" y="3520825"/>
        <a:ext cx="938270" cy="11810"/>
      </dsp:txXfrm>
    </dsp:sp>
    <dsp:sp modelId="{D7466DAC-C660-452E-9372-8DD0A420A5A7}">
      <dsp:nvSpPr>
        <dsp:cNvPr id="0" name=""/>
        <dsp:cNvSpPr/>
      </dsp:nvSpPr>
      <dsp:spPr bwMode="white">
        <a:xfrm>
          <a:off x="2969623" y="3060523"/>
          <a:ext cx="1834474" cy="45284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100000"/>
            </a:lnSpc>
            <a:spcBef>
              <a:spcPct val="0"/>
            </a:spcBef>
            <a:spcAft>
              <a:spcPct val="35000"/>
            </a:spcAft>
            <a:buNone/>
          </a:pPr>
          <a:r>
            <a:rPr lang="zh-CN" altLang="en-US" sz="2400" b="1" kern="1200">
              <a:latin typeface="黑体" panose="02010609060101010101" charset="-122"/>
              <a:ea typeface="黑体" panose="02010609060101010101" charset="-122"/>
            </a:rPr>
            <a:t>原因分析题</a:t>
          </a:r>
        </a:p>
      </dsp:txBody>
      <dsp:txXfrm>
        <a:off x="2982886" y="3073786"/>
        <a:ext cx="1807948" cy="426314"/>
      </dsp:txXfrm>
    </dsp:sp>
    <dsp:sp modelId="{DF369323-58AF-4D5E-A295-47E9D1F6C8A7}">
      <dsp:nvSpPr>
        <dsp:cNvPr id="0" name=""/>
        <dsp:cNvSpPr/>
      </dsp:nvSpPr>
      <dsp:spPr bwMode="white">
        <a:xfrm>
          <a:off x="4724218" y="3091845"/>
          <a:ext cx="527987" cy="11810"/>
        </a:xfrm>
        <a:custGeom>
          <a:avLst/>
          <a:gdLst/>
          <a:ahLst/>
          <a:cxnLst/>
          <a:rect l="l" t="t" r="r" b="b"/>
          <a:pathLst>
            <a:path w="831" h="19">
              <a:moveTo>
                <a:pt x="126" y="307"/>
              </a:moveTo>
              <a:lnTo>
                <a:pt x="706" y="-28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hemeClr val="accent1">
            <a:shade val="80000"/>
          </a:schemeClr>
        </a:lnRef>
        <a:fillRef idx="0">
          <a:schemeClr val="accent1"/>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600200">
            <a:lnSpc>
              <a:spcPct val="90000"/>
            </a:lnSpc>
            <a:spcBef>
              <a:spcPct val="0"/>
            </a:spcBef>
            <a:spcAft>
              <a:spcPct val="35000"/>
            </a:spcAft>
            <a:buNone/>
          </a:pPr>
          <a:endParaRPr sz="3600" kern="1200"/>
        </a:p>
      </dsp:txBody>
      <dsp:txXfrm>
        <a:off x="4724218" y="3091845"/>
        <a:ext cx="527987" cy="11810"/>
      </dsp:txXfrm>
    </dsp:sp>
    <dsp:sp modelId="{CA571431-B80D-4D17-BA79-133601CAF578}">
      <dsp:nvSpPr>
        <dsp:cNvPr id="0" name=""/>
        <dsp:cNvSpPr/>
      </dsp:nvSpPr>
      <dsp:spPr bwMode="white">
        <a:xfrm>
          <a:off x="5172326" y="2713379"/>
          <a:ext cx="3208901" cy="39035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100000"/>
            </a:lnSpc>
            <a:spcBef>
              <a:spcPct val="0"/>
            </a:spcBef>
            <a:spcAft>
              <a:spcPct val="35000"/>
            </a:spcAft>
            <a:buNone/>
          </a:pPr>
          <a:r>
            <a:rPr lang="zh-CN" altLang="en-US" sz="2400" b="1" kern="1200"/>
            <a:t>理清角度，概括原因</a:t>
          </a:r>
        </a:p>
      </dsp:txBody>
      <dsp:txXfrm>
        <a:off x="5183759" y="2724812"/>
        <a:ext cx="3186035" cy="367488"/>
      </dsp:txXfrm>
    </dsp:sp>
    <dsp:sp modelId="{DE46D750-541D-4EC3-BC6E-C3FA1C16F2E5}">
      <dsp:nvSpPr>
        <dsp:cNvPr id="0" name=""/>
        <dsp:cNvSpPr/>
      </dsp:nvSpPr>
      <dsp:spPr bwMode="white">
        <a:xfrm>
          <a:off x="4799051" y="3324437"/>
          <a:ext cx="378321" cy="11810"/>
        </a:xfrm>
        <a:custGeom>
          <a:avLst/>
          <a:gdLst/>
          <a:ahLst/>
          <a:cxnLst/>
          <a:rect l="l" t="t" r="r" b="b"/>
          <a:pathLst>
            <a:path w="596" h="19">
              <a:moveTo>
                <a:pt x="8" y="-59"/>
              </a:moveTo>
              <a:lnTo>
                <a:pt x="588" y="7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hemeClr val="accent1">
            <a:shade val="80000"/>
          </a:schemeClr>
        </a:lnRef>
        <a:fillRef idx="0">
          <a:schemeClr val="accent1"/>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600200">
            <a:lnSpc>
              <a:spcPct val="90000"/>
            </a:lnSpc>
            <a:spcBef>
              <a:spcPct val="0"/>
            </a:spcBef>
            <a:spcAft>
              <a:spcPct val="35000"/>
            </a:spcAft>
            <a:buNone/>
          </a:pPr>
          <a:endParaRPr sz="3600" kern="1200"/>
        </a:p>
      </dsp:txBody>
      <dsp:txXfrm>
        <a:off x="4799051" y="3324437"/>
        <a:ext cx="378321" cy="11810"/>
      </dsp:txXfrm>
    </dsp:sp>
    <dsp:sp modelId="{48E4BBA4-B7DF-4BF0-8FAF-35C9361F10BD}">
      <dsp:nvSpPr>
        <dsp:cNvPr id="0" name=""/>
        <dsp:cNvSpPr/>
      </dsp:nvSpPr>
      <dsp:spPr bwMode="white">
        <a:xfrm>
          <a:off x="5172326" y="3162201"/>
          <a:ext cx="3199016" cy="4230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100000"/>
            </a:lnSpc>
            <a:spcBef>
              <a:spcPct val="0"/>
            </a:spcBef>
            <a:spcAft>
              <a:spcPct val="35000"/>
            </a:spcAft>
            <a:buNone/>
          </a:pPr>
          <a:r>
            <a:rPr lang="zh-CN" altLang="en-US" sz="2400" b="1" kern="1200"/>
            <a:t>分清层次，准确转译</a:t>
          </a:r>
        </a:p>
      </dsp:txBody>
      <dsp:txXfrm>
        <a:off x="5184717" y="3174593"/>
        <a:ext cx="3174233" cy="398297"/>
      </dsp:txXfrm>
    </dsp:sp>
    <dsp:sp modelId="{E8DB46AF-D465-469E-A6F1-85551CE1FA1F}">
      <dsp:nvSpPr>
        <dsp:cNvPr id="0" name=""/>
        <dsp:cNvSpPr/>
      </dsp:nvSpPr>
      <dsp:spPr bwMode="white">
        <a:xfrm>
          <a:off x="4666629" y="3556133"/>
          <a:ext cx="687974" cy="11810"/>
        </a:xfrm>
        <a:custGeom>
          <a:avLst/>
          <a:gdLst/>
          <a:ahLst/>
          <a:cxnLst/>
          <a:rect l="l" t="t" r="r" b="b"/>
          <a:pathLst>
            <a:path w="1083" h="19">
              <a:moveTo>
                <a:pt x="216" y="-424"/>
              </a:moveTo>
              <a:lnTo>
                <a:pt x="867" y="443"/>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hemeClr val="accent1">
            <a:shade val="80000"/>
          </a:schemeClr>
        </a:lnRef>
        <a:fillRef idx="0">
          <a:schemeClr val="accent1"/>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600200">
            <a:lnSpc>
              <a:spcPct val="90000"/>
            </a:lnSpc>
            <a:spcBef>
              <a:spcPct val="0"/>
            </a:spcBef>
            <a:spcAft>
              <a:spcPct val="35000"/>
            </a:spcAft>
            <a:buNone/>
          </a:pPr>
          <a:endParaRPr sz="3600" kern="1200"/>
        </a:p>
      </dsp:txBody>
      <dsp:txXfrm>
        <a:off x="4666629" y="3556133"/>
        <a:ext cx="687974" cy="11810"/>
      </dsp:txXfrm>
    </dsp:sp>
    <dsp:sp modelId="{87EC4451-8CAC-4F86-A555-7046F2B35546}">
      <dsp:nvSpPr>
        <dsp:cNvPr id="0" name=""/>
        <dsp:cNvSpPr/>
      </dsp:nvSpPr>
      <dsp:spPr bwMode="white">
        <a:xfrm>
          <a:off x="5217136" y="3643748"/>
          <a:ext cx="3164535" cy="38676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100000"/>
            </a:lnSpc>
            <a:spcBef>
              <a:spcPct val="0"/>
            </a:spcBef>
            <a:spcAft>
              <a:spcPct val="35000"/>
            </a:spcAft>
            <a:buNone/>
          </a:pPr>
          <a:r>
            <a:rPr lang="zh-CN" altLang="en-US" sz="2400" b="1" kern="1200"/>
            <a:t>因果论证，调整表述</a:t>
          </a:r>
        </a:p>
      </dsp:txBody>
      <dsp:txXfrm>
        <a:off x="5228464" y="3655076"/>
        <a:ext cx="3141879" cy="364112"/>
      </dsp:txXfrm>
    </dsp:sp>
    <dsp:sp modelId="{C3306CDC-00A9-4B22-AAD2-8FDED4D8F543}">
      <dsp:nvSpPr>
        <dsp:cNvPr id="0" name=""/>
        <dsp:cNvSpPr/>
      </dsp:nvSpPr>
      <dsp:spPr bwMode="white">
        <a:xfrm>
          <a:off x="2015197" y="4129104"/>
          <a:ext cx="1065593" cy="11810"/>
        </a:xfrm>
        <a:custGeom>
          <a:avLst/>
          <a:gdLst/>
          <a:ahLst/>
          <a:cxnLst/>
          <a:rect l="l" t="t" r="r" b="b"/>
          <a:pathLst>
            <a:path w="1678" h="19">
              <a:moveTo>
                <a:pt x="233" y="-571"/>
              </a:moveTo>
              <a:lnTo>
                <a:pt x="1445" y="590"/>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hemeClr val="accent1">
            <a:shade val="80000"/>
          </a:schemeClr>
        </a:lnRef>
        <a:fillRef idx="0">
          <a:schemeClr val="accent1"/>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600200">
            <a:lnSpc>
              <a:spcPct val="90000"/>
            </a:lnSpc>
            <a:spcBef>
              <a:spcPct val="0"/>
            </a:spcBef>
            <a:spcAft>
              <a:spcPct val="35000"/>
            </a:spcAft>
            <a:buNone/>
          </a:pPr>
          <a:endParaRPr sz="3600" kern="1200"/>
        </a:p>
      </dsp:txBody>
      <dsp:txXfrm>
        <a:off x="2015197" y="4129104"/>
        <a:ext cx="1065593" cy="11810"/>
      </dsp:txXfrm>
    </dsp:sp>
    <dsp:sp modelId="{773DC33A-5246-4343-917D-223AA25CC57F}">
      <dsp:nvSpPr>
        <dsp:cNvPr id="0" name=""/>
        <dsp:cNvSpPr/>
      </dsp:nvSpPr>
      <dsp:spPr bwMode="white">
        <a:xfrm>
          <a:off x="2932812" y="4310278"/>
          <a:ext cx="1801342" cy="38644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100000"/>
            </a:lnSpc>
            <a:spcBef>
              <a:spcPct val="0"/>
            </a:spcBef>
            <a:spcAft>
              <a:spcPct val="35000"/>
            </a:spcAft>
            <a:buNone/>
          </a:pPr>
          <a:r>
            <a:rPr lang="zh-CN" altLang="en-US" sz="2400" b="1" kern="1200">
              <a:latin typeface="黑体" panose="02010609060101010101" charset="-122"/>
              <a:ea typeface="黑体" panose="02010609060101010101" charset="-122"/>
            </a:rPr>
            <a:t>形象特点题</a:t>
          </a:r>
        </a:p>
      </dsp:txBody>
      <dsp:txXfrm>
        <a:off x="2944131" y="4321597"/>
        <a:ext cx="1778705" cy="363811"/>
      </dsp:txXfrm>
    </dsp:sp>
    <dsp:sp modelId="{79EF5341-5C21-4408-8234-613A9EEAA387}">
      <dsp:nvSpPr>
        <dsp:cNvPr id="0" name=""/>
        <dsp:cNvSpPr/>
      </dsp:nvSpPr>
      <dsp:spPr bwMode="white">
        <a:xfrm>
          <a:off x="4705780" y="4375775"/>
          <a:ext cx="551408" cy="11810"/>
        </a:xfrm>
        <a:custGeom>
          <a:avLst/>
          <a:gdLst/>
          <a:ahLst/>
          <a:cxnLst/>
          <a:rect l="l" t="t" r="r" b="b"/>
          <a:pathLst>
            <a:path w="865" h="19">
              <a:moveTo>
                <a:pt x="45" y="201"/>
              </a:moveTo>
              <a:lnTo>
                <a:pt x="824" y="-183"/>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hemeClr val="accent1">
            <a:shade val="80000"/>
          </a:schemeClr>
        </a:lnRef>
        <a:fillRef idx="0">
          <a:schemeClr val="accent1"/>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600200">
            <a:lnSpc>
              <a:spcPct val="90000"/>
            </a:lnSpc>
            <a:spcBef>
              <a:spcPct val="0"/>
            </a:spcBef>
            <a:spcAft>
              <a:spcPct val="35000"/>
            </a:spcAft>
            <a:buNone/>
          </a:pPr>
          <a:endParaRPr sz="3600" kern="1200"/>
        </a:p>
      </dsp:txBody>
      <dsp:txXfrm>
        <a:off x="4705780" y="4375775"/>
        <a:ext cx="551408" cy="11810"/>
      </dsp:txXfrm>
    </dsp:sp>
    <dsp:sp modelId="{F099964A-404A-4CA8-B059-0E5EAD825B93}">
      <dsp:nvSpPr>
        <dsp:cNvPr id="0" name=""/>
        <dsp:cNvSpPr/>
      </dsp:nvSpPr>
      <dsp:spPr bwMode="white">
        <a:xfrm>
          <a:off x="5228814" y="4066579"/>
          <a:ext cx="2049884" cy="3865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100000"/>
            </a:lnSpc>
            <a:spcBef>
              <a:spcPct val="0"/>
            </a:spcBef>
            <a:spcAft>
              <a:spcPct val="35000"/>
            </a:spcAft>
            <a:buNone/>
          </a:pPr>
          <a:r>
            <a:rPr lang="zh-CN" altLang="en-US" sz="2400" b="1" kern="1200"/>
            <a:t>正侧，修辞</a:t>
          </a:r>
        </a:p>
      </dsp:txBody>
      <dsp:txXfrm>
        <a:off x="5240136" y="4077901"/>
        <a:ext cx="2027240" cy="363913"/>
      </dsp:txXfrm>
    </dsp:sp>
    <dsp:sp modelId="{A763170C-EB37-4753-8D5C-3A489CF1E4D9}">
      <dsp:nvSpPr>
        <dsp:cNvPr id="0" name=""/>
        <dsp:cNvSpPr/>
      </dsp:nvSpPr>
      <dsp:spPr bwMode="white">
        <a:xfrm>
          <a:off x="4709256" y="4608853"/>
          <a:ext cx="522050" cy="11810"/>
        </a:xfrm>
        <a:custGeom>
          <a:avLst/>
          <a:gdLst/>
          <a:ahLst/>
          <a:cxnLst/>
          <a:rect l="l" t="t" r="r" b="b"/>
          <a:pathLst>
            <a:path w="822" h="19">
              <a:moveTo>
                <a:pt x="39" y="-166"/>
              </a:moveTo>
              <a:lnTo>
                <a:pt x="783" y="18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hemeClr val="accent1">
            <a:shade val="80000"/>
          </a:schemeClr>
        </a:lnRef>
        <a:fillRef idx="0">
          <a:schemeClr val="accent1"/>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600200">
            <a:lnSpc>
              <a:spcPct val="90000"/>
            </a:lnSpc>
            <a:spcBef>
              <a:spcPct val="0"/>
            </a:spcBef>
            <a:spcAft>
              <a:spcPct val="35000"/>
            </a:spcAft>
            <a:buNone/>
          </a:pPr>
          <a:endParaRPr sz="3600" kern="1200"/>
        </a:p>
      </dsp:txBody>
      <dsp:txXfrm>
        <a:off x="4709256" y="4608853"/>
        <a:ext cx="522050" cy="11810"/>
      </dsp:txXfrm>
    </dsp:sp>
    <dsp:sp modelId="{B3EBC73A-4D1B-494C-AEFC-EC0EDD810582}">
      <dsp:nvSpPr>
        <dsp:cNvPr id="0" name=""/>
        <dsp:cNvSpPr/>
      </dsp:nvSpPr>
      <dsp:spPr bwMode="white">
        <a:xfrm>
          <a:off x="5206409" y="4534008"/>
          <a:ext cx="5066216" cy="3840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100000"/>
            </a:lnSpc>
            <a:spcBef>
              <a:spcPct val="0"/>
            </a:spcBef>
            <a:spcAft>
              <a:spcPct val="35000"/>
            </a:spcAft>
            <a:buNone/>
          </a:pPr>
          <a:r>
            <a:rPr lang="zh-CN" altLang="en-US" sz="2400" b="1" kern="1200"/>
            <a:t>分角度（为官，为学，为文，为人）</a:t>
          </a:r>
        </a:p>
      </dsp:txBody>
      <dsp:txXfrm>
        <a:off x="5217656" y="4545255"/>
        <a:ext cx="5043721" cy="361517"/>
      </dsp:txXfrm>
    </dsp:sp>
    <dsp:sp modelId="{1A381A3C-2CB8-4BF9-BE97-4D26F44354D3}">
      <dsp:nvSpPr>
        <dsp:cNvPr id="0" name=""/>
        <dsp:cNvSpPr/>
      </dsp:nvSpPr>
      <dsp:spPr bwMode="white">
        <a:xfrm>
          <a:off x="1636511" y="4606740"/>
          <a:ext cx="1886039" cy="11810"/>
        </a:xfrm>
        <a:custGeom>
          <a:avLst/>
          <a:gdLst/>
          <a:ahLst/>
          <a:cxnLst/>
          <a:rect l="l" t="t" r="r" b="b"/>
          <a:pathLst>
            <a:path w="2970" h="19">
              <a:moveTo>
                <a:pt x="829" y="-1323"/>
              </a:moveTo>
              <a:lnTo>
                <a:pt x="2141" y="134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hemeClr val="accent1">
            <a:shade val="80000"/>
          </a:schemeClr>
        </a:lnRef>
        <a:fillRef idx="0">
          <a:schemeClr val="accent1"/>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600200">
            <a:lnSpc>
              <a:spcPct val="90000"/>
            </a:lnSpc>
            <a:spcBef>
              <a:spcPct val="0"/>
            </a:spcBef>
            <a:spcAft>
              <a:spcPct val="35000"/>
            </a:spcAft>
            <a:buNone/>
          </a:pPr>
          <a:endParaRPr sz="3600" kern="1200"/>
        </a:p>
      </dsp:txBody>
      <dsp:txXfrm>
        <a:off x="1636511" y="4606740"/>
        <a:ext cx="1886039" cy="11810"/>
      </dsp:txXfrm>
    </dsp:sp>
    <dsp:sp modelId="{BEA9A8CD-AF6F-452D-AAD2-260C5B493388}">
      <dsp:nvSpPr>
        <dsp:cNvPr id="0" name=""/>
        <dsp:cNvSpPr/>
      </dsp:nvSpPr>
      <dsp:spPr bwMode="white">
        <a:xfrm>
          <a:off x="2995887" y="5238885"/>
          <a:ext cx="1818781" cy="43977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100000"/>
            </a:lnSpc>
            <a:spcBef>
              <a:spcPct val="0"/>
            </a:spcBef>
            <a:spcAft>
              <a:spcPct val="35000"/>
            </a:spcAft>
            <a:buNone/>
          </a:pPr>
          <a:r>
            <a:rPr lang="zh-CN" altLang="en-US" sz="2400" b="1" kern="1200">
              <a:latin typeface="黑体" panose="02010609060101010101" charset="-122"/>
              <a:ea typeface="黑体" panose="02010609060101010101" charset="-122"/>
            </a:rPr>
            <a:t>作者观点题</a:t>
          </a:r>
        </a:p>
      </dsp:txBody>
      <dsp:txXfrm>
        <a:off x="3008768" y="5251766"/>
        <a:ext cx="1793020" cy="414017"/>
      </dsp:txXfrm>
    </dsp:sp>
    <dsp:sp modelId="{75F2A1FC-73ED-4AD1-9F61-817FFE7486E6}">
      <dsp:nvSpPr>
        <dsp:cNvPr id="0" name=""/>
        <dsp:cNvSpPr/>
      </dsp:nvSpPr>
      <dsp:spPr bwMode="white">
        <a:xfrm>
          <a:off x="4773233" y="5319669"/>
          <a:ext cx="469636" cy="11810"/>
        </a:xfrm>
        <a:custGeom>
          <a:avLst/>
          <a:gdLst/>
          <a:ahLst/>
          <a:cxnLst/>
          <a:rect l="l" t="t" r="r" b="b"/>
          <a:pathLst>
            <a:path w="740" h="19">
              <a:moveTo>
                <a:pt x="65" y="219"/>
              </a:moveTo>
              <a:lnTo>
                <a:pt x="674" y="-200"/>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hemeClr val="accent1">
            <a:shade val="80000"/>
          </a:schemeClr>
        </a:lnRef>
        <a:fillRef idx="0">
          <a:schemeClr val="accent1"/>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600200">
            <a:lnSpc>
              <a:spcPct val="90000"/>
            </a:lnSpc>
            <a:spcBef>
              <a:spcPct val="0"/>
            </a:spcBef>
            <a:spcAft>
              <a:spcPct val="35000"/>
            </a:spcAft>
            <a:buNone/>
          </a:pPr>
          <a:endParaRPr sz="3600" kern="1200"/>
        </a:p>
      </dsp:txBody>
      <dsp:txXfrm>
        <a:off x="4773233" y="5319669"/>
        <a:ext cx="469636" cy="11810"/>
      </dsp:txXfrm>
    </dsp:sp>
    <dsp:sp modelId="{D986363B-F729-4985-ACC1-4E1E2B536EBC}">
      <dsp:nvSpPr>
        <dsp:cNvPr id="0" name=""/>
        <dsp:cNvSpPr/>
      </dsp:nvSpPr>
      <dsp:spPr bwMode="white">
        <a:xfrm>
          <a:off x="5201435" y="4976488"/>
          <a:ext cx="3262371" cy="43177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100000"/>
            </a:lnSpc>
            <a:spcBef>
              <a:spcPct val="0"/>
            </a:spcBef>
            <a:spcAft>
              <a:spcPct val="35000"/>
            </a:spcAft>
            <a:buNone/>
          </a:pPr>
          <a:r>
            <a:rPr lang="zh-CN" altLang="en-US" sz="2400" b="1" kern="1200"/>
            <a:t>把握文本的中心内容</a:t>
          </a:r>
        </a:p>
      </dsp:txBody>
      <dsp:txXfrm>
        <a:off x="5214081" y="4989134"/>
        <a:ext cx="3237079" cy="406480"/>
      </dsp:txXfrm>
    </dsp:sp>
    <dsp:sp modelId="{26AD60FD-6CA8-4942-9A49-CE36A3B0CB91}">
      <dsp:nvSpPr>
        <dsp:cNvPr id="0" name=""/>
        <dsp:cNvSpPr/>
      </dsp:nvSpPr>
      <dsp:spPr bwMode="white">
        <a:xfrm>
          <a:off x="4779102" y="5575429"/>
          <a:ext cx="457907" cy="11810"/>
        </a:xfrm>
        <a:custGeom>
          <a:avLst/>
          <a:gdLst/>
          <a:ahLst/>
          <a:cxnLst/>
          <a:rect l="l" t="t" r="r" b="b"/>
          <a:pathLst>
            <a:path w="721" h="19">
              <a:moveTo>
                <a:pt x="56" y="-184"/>
              </a:moveTo>
              <a:lnTo>
                <a:pt x="665" y="20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hemeClr val="accent1">
            <a:shade val="80000"/>
          </a:schemeClr>
        </a:lnRef>
        <a:fillRef idx="0">
          <a:schemeClr val="accent1"/>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600200">
            <a:lnSpc>
              <a:spcPct val="90000"/>
            </a:lnSpc>
            <a:spcBef>
              <a:spcPct val="0"/>
            </a:spcBef>
            <a:spcAft>
              <a:spcPct val="35000"/>
            </a:spcAft>
            <a:buNone/>
          </a:pPr>
          <a:endParaRPr sz="3600" kern="1200"/>
        </a:p>
      </dsp:txBody>
      <dsp:txXfrm>
        <a:off x="4779102" y="5575429"/>
        <a:ext cx="457907" cy="11810"/>
      </dsp:txXfrm>
    </dsp:sp>
    <dsp:sp modelId="{588AF6DA-773F-4930-9716-23C0D87088E4}">
      <dsp:nvSpPr>
        <dsp:cNvPr id="0" name=""/>
        <dsp:cNvSpPr/>
      </dsp:nvSpPr>
      <dsp:spPr bwMode="white">
        <a:xfrm>
          <a:off x="5201443" y="5466727"/>
          <a:ext cx="6171621" cy="47433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hemeClr val="lt1"/>
        </a:lnRef>
        <a:fillRef idx="1">
          <a:schemeClr val="accent1"/>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100000"/>
            </a:lnSpc>
            <a:spcBef>
              <a:spcPct val="0"/>
            </a:spcBef>
            <a:spcAft>
              <a:spcPct val="35000"/>
            </a:spcAft>
            <a:buNone/>
          </a:pPr>
          <a:r>
            <a:rPr lang="zh-CN" altLang="en-US" sz="2400" b="1" kern="1200"/>
            <a:t>借助文言虚词，揣摩情感态度和价值取向</a:t>
          </a:r>
        </a:p>
      </dsp:txBody>
      <dsp:txXfrm>
        <a:off x="5215336" y="5480620"/>
        <a:ext cx="6143836" cy="44654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1">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3" Type="http://schemas.openxmlformats.org/officeDocument/2006/relationships/tags" Target="../tags/tag142.xml"/><Relationship Id="rId7" Type="http://schemas.openxmlformats.org/officeDocument/2006/relationships/tags" Target="../tags/tag146.xml"/><Relationship Id="rId2" Type="http://schemas.openxmlformats.org/officeDocument/2006/relationships/tags" Target="../tags/tag141.xml"/><Relationship Id="rId1" Type="http://schemas.openxmlformats.org/officeDocument/2006/relationships/theme" Target="../theme/theme3.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2025/10/6</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tags" Target="../tags/tag272.xml"/><Relationship Id="rId2" Type="http://schemas.openxmlformats.org/officeDocument/2006/relationships/tags" Target="../tags/tag271.xml"/><Relationship Id="rId1" Type="http://schemas.openxmlformats.org/officeDocument/2006/relationships/tags" Target="../tags/tag270.xml"/><Relationship Id="rId5" Type="http://schemas.openxmlformats.org/officeDocument/2006/relationships/slide" Target="../slides/slide26.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279.xml"/><Relationship Id="rId2" Type="http://schemas.openxmlformats.org/officeDocument/2006/relationships/tags" Target="../tags/tag278.xml"/><Relationship Id="rId1" Type="http://schemas.openxmlformats.org/officeDocument/2006/relationships/tags" Target="../tags/tag277.xml"/><Relationship Id="rId5" Type="http://schemas.openxmlformats.org/officeDocument/2006/relationships/slide" Target="../slides/slide27.xml"/><Relationship Id="rId4"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309.xml"/><Relationship Id="rId1" Type="http://schemas.openxmlformats.org/officeDocument/2006/relationships/tags" Target="../tags/tag308.xml"/><Relationship Id="rId4"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3" Type="http://schemas.openxmlformats.org/officeDocument/2006/relationships/tags" Target="../tags/tag313.xml"/><Relationship Id="rId2" Type="http://schemas.openxmlformats.org/officeDocument/2006/relationships/tags" Target="../tags/tag312.xml"/><Relationship Id="rId1" Type="http://schemas.openxmlformats.org/officeDocument/2006/relationships/tags" Target="../tags/tag311.xml"/><Relationship Id="rId5" Type="http://schemas.openxmlformats.org/officeDocument/2006/relationships/slide" Target="../slides/slide35.xml"/><Relationship Id="rId4"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tags" Target="../tags/tag322.xml"/><Relationship Id="rId2" Type="http://schemas.openxmlformats.org/officeDocument/2006/relationships/tags" Target="../tags/tag321.xml"/><Relationship Id="rId1" Type="http://schemas.openxmlformats.org/officeDocument/2006/relationships/tags" Target="../tags/tag320.xml"/><Relationship Id="rId5" Type="http://schemas.openxmlformats.org/officeDocument/2006/relationships/slide" Target="../slides/slide36.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txBox="1">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86FC41C1-A2E9-47A7-95CA-695377CC42D7}" type="slidenum">
              <a:rPr lang="zh-CN" altLang="en-US" smtClean="0"/>
              <a:t>26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txBox="1">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86FC41C1-A2E9-47A7-95CA-695377CC42D7}" type="slidenum">
              <a:rPr lang="zh-CN" altLang="en-US" smtClean="0"/>
              <a:t>27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p:sp>
      <p:sp>
        <p:nvSpPr>
          <p:cNvPr id="3" name="文本占位符 2"/>
          <p:cNvSpPr txBox="1">
            <a:spLocks noGrp="1"/>
          </p:cNvSpPr>
          <p:nvPr>
            <p:ph type="body" idx="3"/>
            <p:custDataLst>
              <p:tags r:id="rId2"/>
            </p:custDataLst>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a:xfrm>
            <a:off x="381000" y="685800"/>
            <a:ext cx="6096000" cy="3429000"/>
          </a:xfrm>
        </p:spPr>
      </p:sp>
      <p:sp>
        <p:nvSpPr>
          <p:cNvPr id="3" name="备注占位符 2"/>
          <p:cNvSpPr txBox="1">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E3F37086-15D0-443D-AF17-A3F21825C045}" type="slidenum">
              <a:rPr lang="zh-CN" altLang="en-US" smtClean="0"/>
              <a:t>35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a:xfrm>
            <a:off x="381000" y="685800"/>
            <a:ext cx="6096000" cy="3429000"/>
          </a:xfrm>
        </p:spPr>
      </p:sp>
      <p:sp>
        <p:nvSpPr>
          <p:cNvPr id="3" name="备注占位符 2"/>
          <p:cNvSpPr txBox="1">
            <a:spLocks noGrp="1"/>
          </p:cNvSpPr>
          <p:nvPr>
            <p:ph type="body" idx="1"/>
            <p:custDataLst>
              <p:tags r:id="rId2"/>
            </p:custDataLst>
          </p:nvPr>
        </p:nvSpPr>
        <p:spPr/>
        <p:txBody>
          <a:bodyPr/>
          <a:lstStyle/>
          <a:p>
            <a:pPr algn="just">
              <a:lnSpc>
                <a:spcPct val="140000"/>
              </a:lnSpc>
              <a:spcAft>
                <a:spcPct val="0"/>
              </a:spcAft>
            </a:pPr>
            <a:r>
              <a:rPr lang="zh-CN" altLang="zh-CN" kern="100">
                <a:solidFill>
                  <a:srgbClr val="0000FF"/>
                </a:solidFill>
                <a:latin typeface="Times New Roman" panose="02020603050405020304" pitchFamily="18" charset="0"/>
                <a:ea typeface="微软雅黑" panose="020B0503020204020204" charset="-122"/>
                <a:cs typeface="Times New Roman" panose="02020603050405020304" pitchFamily="18" charset="0"/>
                <a:sym typeface="+mn-ea"/>
              </a:rPr>
              <a:t>答案　该答案得0分。</a:t>
            </a:r>
          </a:p>
          <a:p>
            <a:pPr algn="just">
              <a:lnSpc>
                <a:spcPct val="140000"/>
              </a:lnSpc>
              <a:spcAft>
                <a:spcPct val="0"/>
              </a:spcAft>
            </a:pPr>
            <a:r>
              <a:rPr lang="zh-CN" altLang="zh-CN" kern="100">
                <a:solidFill>
                  <a:srgbClr val="0000FF"/>
                </a:solidFill>
                <a:latin typeface="Times New Roman" panose="02020603050405020304" pitchFamily="18" charset="0"/>
                <a:ea typeface="微软雅黑" panose="020B0503020204020204" charset="-122"/>
                <a:cs typeface="Times New Roman" panose="02020603050405020304" pitchFamily="18" charset="0"/>
                <a:sym typeface="+mn-ea"/>
              </a:rPr>
              <a:t>不理解“子惠黎元”是造福百姓的意思，不能准确找出答题区间。错答成人物形象分析或“振兴文教”等内容。</a:t>
            </a:r>
          </a:p>
          <a:p>
            <a:pPr algn="just">
              <a:lnSpc>
                <a:spcPct val="140000"/>
              </a:lnSpc>
              <a:spcAft>
                <a:spcPct val="0"/>
              </a:spcAft>
            </a:pPr>
            <a:r>
              <a:rPr lang="zh-CN" altLang="zh-CN" kern="100">
                <a:solidFill>
                  <a:srgbClr val="0000FF"/>
                </a:solidFill>
                <a:latin typeface="Times New Roman" panose="02020603050405020304" pitchFamily="18" charset="0"/>
                <a:ea typeface="微软雅黑" panose="020B0503020204020204" charset="-122"/>
                <a:cs typeface="Times New Roman" panose="02020603050405020304" pitchFamily="18" charset="0"/>
                <a:sym typeface="+mn-ea"/>
              </a:rPr>
              <a:t>第②点，虽是造福百姓的内容，但未答出具体表现，不得分。</a:t>
            </a:r>
          </a:p>
        </p:txBody>
      </p:sp>
      <p:sp>
        <p:nvSpPr>
          <p:cNvPr id="4" name="灯片编号占位符 3"/>
          <p:cNvSpPr>
            <a:spLocks noGrp="1"/>
          </p:cNvSpPr>
          <p:nvPr>
            <p:ph type="sldNum" sz="quarter" idx="10"/>
            <p:custDataLst>
              <p:tags r:id="rId3"/>
            </p:custDataLst>
          </p:nvPr>
        </p:nvSpPr>
        <p:spPr/>
        <p:txBody>
          <a:bodyPr/>
          <a:lstStyle/>
          <a:p>
            <a:fld id="{E3F37086-15D0-443D-AF17-A3F21825C045}" type="slidenum">
              <a:rPr lang="zh-CN" altLang="en-US" smtClean="0"/>
              <a:t>36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 Id="rId5" Type="http://schemas.openxmlformats.org/officeDocument/2006/relationships/slideMaster" Target="../slideMasters/slideMaster1.xml"/><Relationship Id="rId4" Type="http://schemas.openxmlformats.org/officeDocument/2006/relationships/tags" Target="../tags/tag36.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5" Type="http://schemas.openxmlformats.org/officeDocument/2006/relationships/slideMaster" Target="../slideMasters/slideMaster1.xml"/><Relationship Id="rId4" Type="http://schemas.openxmlformats.org/officeDocument/2006/relationships/tags" Target="../tags/tag44.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slideMaster" Target="../slideMasters/slideMaster1.xml"/><Relationship Id="rId4" Type="http://schemas.openxmlformats.org/officeDocument/2006/relationships/tags" Target="../tags/tag48.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5" Type="http://schemas.openxmlformats.org/officeDocument/2006/relationships/slideMaster" Target="../slideMasters/slideMaster1.xml"/><Relationship Id="rId4" Type="http://schemas.openxmlformats.org/officeDocument/2006/relationships/tags" Target="../tags/tag52.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55.xml"/><Relationship Id="rId7" Type="http://schemas.openxmlformats.org/officeDocument/2006/relationships/slideMaster" Target="../slideMasters/slideMaster1.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s>
</file>

<file path=ppt/slideLayouts/_rels/slideLayout16.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61.xml"/><Relationship Id="rId7" Type="http://schemas.openxmlformats.org/officeDocument/2006/relationships/tags" Target="../tags/tag65.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9" Type="http://schemas.openxmlformats.org/officeDocument/2006/relationships/image" Target="../media/image3.jpeg"/></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73.xml"/><Relationship Id="rId3" Type="http://schemas.openxmlformats.org/officeDocument/2006/relationships/tags" Target="../tags/tag68.xml"/><Relationship Id="rId7" Type="http://schemas.openxmlformats.org/officeDocument/2006/relationships/tags" Target="../tags/tag72.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5" Type="http://schemas.openxmlformats.org/officeDocument/2006/relationships/tags" Target="../tags/tag70.xml"/><Relationship Id="rId10" Type="http://schemas.openxmlformats.org/officeDocument/2006/relationships/image" Target="../media/image3.jpeg"/><Relationship Id="rId4" Type="http://schemas.openxmlformats.org/officeDocument/2006/relationships/tags" Target="../tags/tag69.xml"/><Relationship Id="rId9"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5" Type="http://schemas.openxmlformats.org/officeDocument/2006/relationships/slideMaster" Target="../slideMasters/slideMaster1.xml"/><Relationship Id="rId4" Type="http://schemas.openxmlformats.org/officeDocument/2006/relationships/tags" Target="../tags/tag77.xm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85.xml"/><Relationship Id="rId3" Type="http://schemas.openxmlformats.org/officeDocument/2006/relationships/tags" Target="../tags/tag80.xml"/><Relationship Id="rId7" Type="http://schemas.openxmlformats.org/officeDocument/2006/relationships/tags" Target="../tags/tag84.xml"/><Relationship Id="rId12" Type="http://schemas.openxmlformats.org/officeDocument/2006/relationships/image" Target="../media/image4.png"/><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tags" Target="../tags/tag83.xml"/><Relationship Id="rId11" Type="http://schemas.openxmlformats.org/officeDocument/2006/relationships/slideMaster" Target="../slideMasters/slideMaster1.xml"/><Relationship Id="rId5" Type="http://schemas.openxmlformats.org/officeDocument/2006/relationships/tags" Target="../tags/tag82.xml"/><Relationship Id="rId10" Type="http://schemas.openxmlformats.org/officeDocument/2006/relationships/tags" Target="../tags/tag87.xml"/><Relationship Id="rId4" Type="http://schemas.openxmlformats.org/officeDocument/2006/relationships/tags" Target="../tags/tag81.xml"/><Relationship Id="rId9" Type="http://schemas.openxmlformats.org/officeDocument/2006/relationships/tags" Target="../tags/tag8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90.xml"/><Relationship Id="rId7" Type="http://schemas.openxmlformats.org/officeDocument/2006/relationships/tags" Target="../tags/tag94.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5" Type="http://schemas.openxmlformats.org/officeDocument/2006/relationships/tags" Target="../tags/tag92.xml"/><Relationship Id="rId10" Type="http://schemas.openxmlformats.org/officeDocument/2006/relationships/image" Target="../media/image6.png"/><Relationship Id="rId4" Type="http://schemas.openxmlformats.org/officeDocument/2006/relationships/tags" Target="../tags/tag91.xml"/><Relationship Id="rId9" Type="http://schemas.openxmlformats.org/officeDocument/2006/relationships/image" Target="../media/image5.png"/></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102.xml"/><Relationship Id="rId3" Type="http://schemas.openxmlformats.org/officeDocument/2006/relationships/tags" Target="../tags/tag97.xml"/><Relationship Id="rId7" Type="http://schemas.openxmlformats.org/officeDocument/2006/relationships/tags" Target="../tags/tag101.xml"/><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tags" Target="../tags/tag100.xml"/><Relationship Id="rId5" Type="http://schemas.openxmlformats.org/officeDocument/2006/relationships/tags" Target="../tags/tag99.xml"/><Relationship Id="rId10" Type="http://schemas.openxmlformats.org/officeDocument/2006/relationships/slideMaster" Target="../slideMasters/slideMaster1.xml"/><Relationship Id="rId4" Type="http://schemas.openxmlformats.org/officeDocument/2006/relationships/tags" Target="../tags/tag98.xml"/><Relationship Id="rId9" Type="http://schemas.openxmlformats.org/officeDocument/2006/relationships/tags" Target="../tags/tag103.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slideMaster" Target="../slideMasters/slideMaster1.xml"/><Relationship Id="rId5" Type="http://schemas.openxmlformats.org/officeDocument/2006/relationships/tags" Target="../tags/tag108.xml"/><Relationship Id="rId4" Type="http://schemas.openxmlformats.org/officeDocument/2006/relationships/tags" Target="../tags/tag107.xml"/></Relationships>
</file>

<file path=ppt/slideLayouts/_rels/slideLayout2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10.xml"/><Relationship Id="rId1" Type="http://schemas.openxmlformats.org/officeDocument/2006/relationships/tags" Target="../tags/tag109.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tags" Target="../tags/tag113.xml"/><Relationship Id="rId7" Type="http://schemas.openxmlformats.org/officeDocument/2006/relationships/image" Target="../media/image9.jpeg"/><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1.xml"/><Relationship Id="rId5" Type="http://schemas.openxmlformats.org/officeDocument/2006/relationships/tags" Target="../tags/tag115.xml"/><Relationship Id="rId4" Type="http://schemas.openxmlformats.org/officeDocument/2006/relationships/tags" Target="../tags/tag11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Master" Target="../slideMasters/slideMaster1.xml"/><Relationship Id="rId1" Type="http://schemas.openxmlformats.org/officeDocument/2006/relationships/tags" Target="../tags/tag116.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Master" Target="../slideMasters/slideMaster1.xml"/><Relationship Id="rId1" Type="http://schemas.openxmlformats.org/officeDocument/2006/relationships/tags" Target="../tags/tag117.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Master" Target="../slideMasters/slideMaster1.xml"/><Relationship Id="rId1" Type="http://schemas.openxmlformats.org/officeDocument/2006/relationships/tags" Target="../tags/tag118.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slideMaster" Target="../slideMasters/slideMaster1.xml"/><Relationship Id="rId4" Type="http://schemas.openxmlformats.org/officeDocument/2006/relationships/tags" Target="../tags/tag6.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Master" Target="../slideMasters/slideMaster1.xml"/><Relationship Id="rId1" Type="http://schemas.openxmlformats.org/officeDocument/2006/relationships/tags" Target="../tags/tag119.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Master" Target="../slideMasters/slideMaster1.xml"/><Relationship Id="rId1" Type="http://schemas.openxmlformats.org/officeDocument/2006/relationships/tags" Target="../tags/tag120.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Master" Target="../slideMasters/slideMaster1.xml"/><Relationship Id="rId1" Type="http://schemas.openxmlformats.org/officeDocument/2006/relationships/tags" Target="../tags/tag12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Master" Target="../slideMasters/slideMaster1.xml"/><Relationship Id="rId1" Type="http://schemas.openxmlformats.org/officeDocument/2006/relationships/tags" Target="../tags/tag12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Master" Target="../slideMasters/slideMaster1.xml"/><Relationship Id="rId1" Type="http://schemas.openxmlformats.org/officeDocument/2006/relationships/tags" Target="../tags/tag12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Master" Target="../slideMasters/slideMaster1.xml"/><Relationship Id="rId1" Type="http://schemas.openxmlformats.org/officeDocument/2006/relationships/tags" Target="../tags/tag124.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Master" Target="../slideMasters/slideMaster1.xml"/><Relationship Id="rId1" Type="http://schemas.openxmlformats.org/officeDocument/2006/relationships/tags" Target="../tags/tag125.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Master" Target="../slideMasters/slideMaster1.xml"/><Relationship Id="rId1" Type="http://schemas.openxmlformats.org/officeDocument/2006/relationships/tags" Target="../tags/tag126.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Master" Target="../slideMasters/slideMaster1.xml"/><Relationship Id="rId1" Type="http://schemas.openxmlformats.org/officeDocument/2006/relationships/tags" Target="../tags/tag127.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Master" Target="../slideMasters/slideMaster1.xml"/><Relationship Id="rId1" Type="http://schemas.openxmlformats.org/officeDocument/2006/relationships/tags" Target="../tags/tag128.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5" Type="http://schemas.openxmlformats.org/officeDocument/2006/relationships/slideMaster" Target="../slideMasters/slideMaster1.xml"/><Relationship Id="rId4" Type="http://schemas.openxmlformats.org/officeDocument/2006/relationships/tags" Target="../tags/tag10.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Master" Target="../slideMasters/slideMaster1.xml"/><Relationship Id="rId1" Type="http://schemas.openxmlformats.org/officeDocument/2006/relationships/tags" Target="../tags/tag129.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31.xml"/><Relationship Id="rId1" Type="http://schemas.openxmlformats.org/officeDocument/2006/relationships/tags" Target="../tags/tag130.xml"/><Relationship Id="rId5" Type="http://schemas.openxmlformats.org/officeDocument/2006/relationships/image" Target="../media/image14.png"/><Relationship Id="rId4" Type="http://schemas.openxmlformats.org/officeDocument/2006/relationships/image" Target="../media/image13.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Master" Target="../slideMasters/slideMaster2.xml"/><Relationship Id="rId1" Type="http://schemas.openxmlformats.org/officeDocument/2006/relationships/tags" Target="../tags/tag136.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Master" Target="../slideMasters/slideMaster2.xml"/><Relationship Id="rId1" Type="http://schemas.openxmlformats.org/officeDocument/2006/relationships/tags" Target="../tags/tag137.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Master" Target="../slideMasters/slideMaster2.xml"/><Relationship Id="rId1" Type="http://schemas.openxmlformats.org/officeDocument/2006/relationships/tags" Target="../tags/tag13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40.xml"/><Relationship Id="rId1" Type="http://schemas.openxmlformats.org/officeDocument/2006/relationships/tags" Target="../tags/tag139.xml"/><Relationship Id="rId5" Type="http://schemas.openxmlformats.org/officeDocument/2006/relationships/image" Target="../media/image14.png"/><Relationship Id="rId4" Type="http://schemas.openxmlformats.org/officeDocument/2006/relationships/image" Target="../media/image13.png"/></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slideMaster" Target="../slideMasters/slideMaster1.xml"/><Relationship Id="rId4" Type="http://schemas.openxmlformats.org/officeDocument/2006/relationships/tags" Target="../tags/tag14.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slideMaster" Target="../slideMasters/slideMaster1.xml"/><Relationship Id="rId4" Type="http://schemas.openxmlformats.org/officeDocument/2006/relationships/tags" Target="../tags/tag18.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slideMaster" Target="../slideMasters/slideMaster1.xml"/><Relationship Id="rId4" Type="http://schemas.openxmlformats.org/officeDocument/2006/relationships/tags" Target="../tags/tag22.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5" Type="http://schemas.openxmlformats.org/officeDocument/2006/relationships/slideMaster" Target="../slideMasters/slideMaster1.xml"/><Relationship Id="rId4" Type="http://schemas.openxmlformats.org/officeDocument/2006/relationships/tags" Target="../tags/tag3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a:lstStyle/>
          <a:p>
            <a:r>
              <a:rPr lang="zh-CN" altLang="en-US"/>
              <a:t>单击此处编辑母版标题样式</a:t>
            </a:r>
          </a:p>
        </p:txBody>
      </p:sp>
      <p:sp>
        <p:nvSpPr>
          <p:cNvPr id="3" name="日期占位符 2"/>
          <p:cNvSpPr>
            <a:spLocks noGrp="1"/>
          </p:cNvSpPr>
          <p:nvPr>
            <p:ph type="dt" sz="half" idx="10"/>
            <p:custDataLst>
              <p:tags r:id="rId2"/>
            </p:custDataLst>
          </p:nvPr>
        </p:nvSpPr>
        <p:spPr>
          <a:xfrm>
            <a:off x="612000" y="6314400"/>
            <a:ext cx="2700000" cy="316800"/>
          </a:xfrm>
        </p:spPr>
        <p:txBody>
          <a:bodyPr/>
          <a:lstStyle/>
          <a:p>
            <a:fld id="{760FBDFE-C587-4B4C-A407-44438C67B59E}" type="datetimeFigureOut">
              <a:rPr lang="zh-CN" altLang="en-US" smtClean="0"/>
              <a:t>2025/10/6</a:t>
            </a:fld>
            <a:endParaRPr lang="zh-CN" altLang="en-US"/>
          </a:p>
        </p:txBody>
      </p:sp>
      <p:sp>
        <p:nvSpPr>
          <p:cNvPr id="4" name="页脚占位符 3"/>
          <p:cNvSpPr>
            <a:spLocks noGrp="1"/>
          </p:cNvSpPr>
          <p:nvPr>
            <p:ph type="ftr" sz="quarter" idx="11"/>
            <p:custDataLst>
              <p:tags r:id="rId3"/>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a:lstStyle/>
          <a:p>
            <a:r>
              <a:rPr lang="zh-CN" altLang="en-US"/>
              <a:t>单击此处编辑母版标题样式</a:t>
            </a:r>
          </a:p>
        </p:txBody>
      </p:sp>
      <p:sp>
        <p:nvSpPr>
          <p:cNvPr id="3" name="日期占位符 2"/>
          <p:cNvSpPr>
            <a:spLocks noGrp="1"/>
          </p:cNvSpPr>
          <p:nvPr>
            <p:ph type="dt" sz="half" idx="10"/>
            <p:custDataLst>
              <p:tags r:id="rId2"/>
            </p:custDataLst>
          </p:nvPr>
        </p:nvSpPr>
        <p:spPr>
          <a:xfrm>
            <a:off x="612000" y="6314400"/>
            <a:ext cx="2700000" cy="316800"/>
          </a:xfrm>
        </p:spPr>
        <p:txBody>
          <a:bodyPr/>
          <a:lstStyle/>
          <a:p>
            <a:fld id="{760FBDFE-C587-4B4C-A407-44438C67B59E}" type="datetimeFigureOut">
              <a:rPr lang="zh-CN" altLang="en-US" smtClean="0"/>
              <a:t>2025/10/6</a:t>
            </a:fld>
            <a:endParaRPr lang="zh-CN" altLang="en-US"/>
          </a:p>
        </p:txBody>
      </p:sp>
      <p:sp>
        <p:nvSpPr>
          <p:cNvPr id="4" name="页脚占位符 3"/>
          <p:cNvSpPr>
            <a:spLocks noGrp="1"/>
          </p:cNvSpPr>
          <p:nvPr>
            <p:ph type="ftr" sz="quarter" idx="11"/>
            <p:custDataLst>
              <p:tags r:id="rId3"/>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a:lstStyle/>
          <a:p>
            <a:r>
              <a:rPr lang="zh-CN" altLang="en-US"/>
              <a:t>单击此处编辑母版标题样式</a:t>
            </a:r>
          </a:p>
        </p:txBody>
      </p:sp>
      <p:sp>
        <p:nvSpPr>
          <p:cNvPr id="3" name="日期占位符 2"/>
          <p:cNvSpPr>
            <a:spLocks noGrp="1"/>
          </p:cNvSpPr>
          <p:nvPr>
            <p:ph type="dt" sz="half" idx="10"/>
            <p:custDataLst>
              <p:tags r:id="rId2"/>
            </p:custDataLst>
          </p:nvPr>
        </p:nvSpPr>
        <p:spPr>
          <a:xfrm>
            <a:off x="612000" y="6314400"/>
            <a:ext cx="2700000" cy="316800"/>
          </a:xfrm>
        </p:spPr>
        <p:txBody>
          <a:bodyPr/>
          <a:lstStyle/>
          <a:p>
            <a:fld id="{760FBDFE-C587-4B4C-A407-44438C67B59E}" type="datetimeFigureOut">
              <a:rPr lang="zh-CN" altLang="en-US" smtClean="0"/>
              <a:t>2025/10/6</a:t>
            </a:fld>
            <a:endParaRPr lang="zh-CN" altLang="en-US"/>
          </a:p>
        </p:txBody>
      </p:sp>
      <p:sp>
        <p:nvSpPr>
          <p:cNvPr id="4" name="页脚占位符 3"/>
          <p:cNvSpPr>
            <a:spLocks noGrp="1"/>
          </p:cNvSpPr>
          <p:nvPr>
            <p:ph type="ftr" sz="quarter" idx="11"/>
            <p:custDataLst>
              <p:tags r:id="rId3"/>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a:lstStyle/>
          <a:p>
            <a:r>
              <a:rPr lang="zh-CN" altLang="en-US"/>
              <a:t>单击此处编辑母版标题样式</a:t>
            </a:r>
          </a:p>
        </p:txBody>
      </p:sp>
      <p:sp>
        <p:nvSpPr>
          <p:cNvPr id="3" name="日期占位符 2"/>
          <p:cNvSpPr>
            <a:spLocks noGrp="1"/>
          </p:cNvSpPr>
          <p:nvPr>
            <p:ph type="dt" sz="half" idx="10"/>
            <p:custDataLst>
              <p:tags r:id="rId2"/>
            </p:custDataLst>
          </p:nvPr>
        </p:nvSpPr>
        <p:spPr>
          <a:xfrm>
            <a:off x="612000" y="6314400"/>
            <a:ext cx="2700000" cy="316800"/>
          </a:xfrm>
        </p:spPr>
        <p:txBody>
          <a:bodyPr/>
          <a:lstStyle/>
          <a:p>
            <a:fld id="{760FBDFE-C587-4B4C-A407-44438C67B59E}" type="datetimeFigureOut">
              <a:rPr lang="zh-CN" altLang="en-US" smtClean="0"/>
              <a:t>2025/10/6</a:t>
            </a:fld>
            <a:endParaRPr lang="zh-CN" altLang="en-US"/>
          </a:p>
        </p:txBody>
      </p:sp>
      <p:sp>
        <p:nvSpPr>
          <p:cNvPr id="4" name="页脚占位符 3"/>
          <p:cNvSpPr>
            <a:spLocks noGrp="1"/>
          </p:cNvSpPr>
          <p:nvPr>
            <p:ph type="ftr" sz="quarter" idx="11"/>
            <p:custDataLst>
              <p:tags r:id="rId3"/>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a:lstStyle/>
          <a:p>
            <a:r>
              <a:rPr lang="zh-CN" altLang="en-US"/>
              <a:t>单击此处编辑母版标题样式</a:t>
            </a:r>
          </a:p>
        </p:txBody>
      </p:sp>
      <p:sp>
        <p:nvSpPr>
          <p:cNvPr id="3" name="日期占位符 2"/>
          <p:cNvSpPr>
            <a:spLocks noGrp="1"/>
          </p:cNvSpPr>
          <p:nvPr>
            <p:ph type="dt" sz="half" idx="10"/>
            <p:custDataLst>
              <p:tags r:id="rId2"/>
            </p:custDataLst>
          </p:nvPr>
        </p:nvSpPr>
        <p:spPr>
          <a:xfrm>
            <a:off x="612000" y="6314400"/>
            <a:ext cx="2700000" cy="316800"/>
          </a:xfrm>
        </p:spPr>
        <p:txBody>
          <a:bodyPr/>
          <a:lstStyle/>
          <a:p>
            <a:fld id="{760FBDFE-C587-4B4C-A407-44438C67B59E}" type="datetimeFigureOut">
              <a:rPr lang="zh-CN" altLang="en-US" smtClean="0"/>
              <a:t>2025/10/6</a:t>
            </a:fld>
            <a:endParaRPr lang="zh-CN" altLang="en-US"/>
          </a:p>
        </p:txBody>
      </p:sp>
      <p:sp>
        <p:nvSpPr>
          <p:cNvPr id="4" name="页脚占位符 3"/>
          <p:cNvSpPr>
            <a:spLocks noGrp="1"/>
          </p:cNvSpPr>
          <p:nvPr>
            <p:ph type="ftr" sz="quarter" idx="11"/>
            <p:custDataLst>
              <p:tags r:id="rId3"/>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48759" name="图片占位符 2"/>
          <p:cNvSpPr>
            <a:spLocks noGrp="1"/>
          </p:cNvSpPr>
          <p:nvPr>
            <p:ph type="pic" idx="1"/>
            <p:custDataLst>
              <p:tags r:id="rId1"/>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latin typeface="+mn-lt"/>
                <a:ea typeface="+mn-ea"/>
                <a:cs typeface="+mn-cs"/>
                <a:sym typeface="+mn-ea"/>
              </a:defRPr>
            </a:lvl5pPr>
          </a:lstStyle>
          <a:p>
            <a:pPr lvl="0"/>
            <a:endParaRPr>
              <a:sym typeface="+mn-ea"/>
            </a:endParaRPr>
          </a:p>
        </p:txBody>
      </p:sp>
      <p:sp>
        <p:nvSpPr>
          <p:cNvPr id="1048760" name="文本占位符 3"/>
          <p:cNvSpPr>
            <a:spLocks noGrp="1"/>
          </p:cNvSpPr>
          <p:nvPr>
            <p:ph type="body" sz="half" idx="2"/>
            <p:custDataLst>
              <p:tags r:id="rId2"/>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latin typeface="+mn-lt"/>
                <a:ea typeface="+mn-ea"/>
                <a:cs typeface="+mn-cs"/>
                <a:sym typeface="+mn-ea"/>
              </a:defRPr>
            </a:lvl1pPr>
          </a:lstStyle>
          <a:p>
            <a:pPr lvl="0"/>
            <a:r>
              <a:rPr>
                <a:sym typeface="+mn-ea"/>
              </a:rPr>
              <a:t>单击此处编辑母版文本样式</a:t>
            </a:r>
          </a:p>
        </p:txBody>
      </p:sp>
      <p:sp>
        <p:nvSpPr>
          <p:cNvPr id="1048761" name="日期占位符 4"/>
          <p:cNvSpPr>
            <a:spLocks noGrp="1"/>
          </p:cNvSpPr>
          <p:nvPr>
            <p:ph type="dt" sz="half" idx="10"/>
            <p:custDataLst>
              <p:tags r:id="rId3"/>
            </p:custDataLst>
          </p:nvPr>
        </p:nvSpPr>
        <p:spPr>
          <a:xfrm>
            <a:off x="879742" y="6349833"/>
            <a:ext cx="2700000" cy="316800"/>
          </a:xfrm>
        </p:spPr>
        <p:txBody>
          <a:bodyPr/>
          <a:lstStyle/>
          <a:p>
            <a:fld id="{9EFD9D74-47D9-4702-A33C-335B63B48DBF}" type="datetimeFigureOut">
              <a:rPr lang="zh-CN" altLang="en-US" smtClean="0"/>
              <a:t>2025/10/6</a:t>
            </a:fld>
            <a:endParaRPr lang="zh-CN" altLang="en-US"/>
          </a:p>
        </p:txBody>
      </p:sp>
      <p:sp>
        <p:nvSpPr>
          <p:cNvPr id="1048762" name="页脚占位符 5"/>
          <p:cNvSpPr>
            <a:spLocks noGrp="1"/>
          </p:cNvSpPr>
          <p:nvPr>
            <p:ph type="ftr" sz="quarter" idx="11"/>
            <p:custDataLst>
              <p:tags r:id="rId4"/>
            </p:custDataLst>
          </p:nvPr>
        </p:nvSpPr>
        <p:spPr>
          <a:xfrm>
            <a:off x="4116000" y="6349833"/>
            <a:ext cx="3960000" cy="316800"/>
          </a:xfrm>
        </p:spPr>
        <p:txBody>
          <a:bodyPr/>
          <a:lstStyle/>
          <a:p>
            <a:endParaRPr lang="zh-CN" altLang="en-US"/>
          </a:p>
        </p:txBody>
      </p:sp>
      <p:sp>
        <p:nvSpPr>
          <p:cNvPr id="1048763" name="灯片编号占位符 6"/>
          <p:cNvSpPr>
            <a:spLocks noGrp="1"/>
          </p:cNvSpPr>
          <p:nvPr>
            <p:ph type="sldNum" sz="quarter" idx="12"/>
            <p:custDataLst>
              <p:tags r:id="rId5"/>
            </p:custDataLst>
          </p:nvPr>
        </p:nvSpPr>
        <p:spPr>
          <a:xfrm>
            <a:off x="8610600" y="6349833"/>
            <a:ext cx="2700000" cy="316800"/>
          </a:xfrm>
        </p:spPr>
        <p:txBody>
          <a:bodyPr/>
          <a:lstStyle/>
          <a:p>
            <a:fld id="{FABC47A4-756D-490B-A52F-7D9E2C9FC05F}" type="slidenum">
              <a:rPr lang="zh-CN" altLang="en-US" smtClean="0"/>
              <a:t>‹#›</a:t>
            </a:fld>
            <a:endParaRPr lang="zh-CN" altLang="en-US"/>
          </a:p>
        </p:txBody>
      </p:sp>
      <p:sp>
        <p:nvSpPr>
          <p:cNvPr id="1048764" name="标题 8"/>
          <p:cNvSpPr>
            <a:spLocks noGrp="1"/>
          </p:cNvSpPr>
          <p:nvPr>
            <p:ph type="title"/>
            <p:custDataLst>
              <p:tags r:id="rId6"/>
            </p:custDataLst>
          </p:nvPr>
        </p:nvSpPr>
        <p:spPr>
          <a:xfrm>
            <a:off x="669882" y="432000"/>
            <a:ext cx="10852237" cy="648000"/>
          </a:xfrm>
        </p:spPr>
        <p:txBody>
          <a:bodyPr/>
          <a:lstStyle/>
          <a:p>
            <a:r>
              <a:rPr lang="zh-CN" altLang="en-US"/>
              <a:t>单击此处编辑母版标题样式</a:t>
            </a: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1"/>
            </p:custDataLst>
          </p:nvPr>
        </p:nvPicPr>
        <p:blipFill>
          <a:blip r:embed="rId9"/>
          <a:stretch>
            <a:fillRect/>
          </a:stretch>
        </p:blipFill>
        <p:spPr>
          <a:xfrm>
            <a:off x="-1" y="0"/>
            <a:ext cx="12192001" cy="6858000"/>
          </a:xfrm>
          <a:prstGeom prst="rect">
            <a:avLst/>
          </a:prstGeom>
        </p:spPr>
      </p:pic>
      <p:sp>
        <p:nvSpPr>
          <p:cNvPr id="8" name="矩形 7"/>
          <p:cNvSpPr/>
          <p:nvPr>
            <p:custDataLst>
              <p:tags r:id="rId2"/>
            </p:custDataLst>
          </p:nvPr>
        </p:nvSpPr>
        <p:spPr>
          <a:xfrm>
            <a:off x="0" y="619124"/>
            <a:ext cx="12192000" cy="6238875"/>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3"/>
            </p:custDataLst>
          </p:nvPr>
        </p:nvSpPr>
        <p:spPr>
          <a:xfrm>
            <a:off x="669882" y="451652"/>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a:sym typeface="+mn-ea"/>
              </a:rPr>
              <a:t>单击此处编辑母版标题样式</a:t>
            </a:r>
          </a:p>
        </p:txBody>
      </p:sp>
      <p:sp>
        <p:nvSpPr>
          <p:cNvPr id="3" name="内容占位符 2"/>
          <p:cNvSpPr>
            <a:spLocks noGrp="1"/>
          </p:cNvSpPr>
          <p:nvPr>
            <p:ph idx="1"/>
            <p:custDataLst>
              <p:tags r:id="rId4"/>
            </p:custDataLst>
          </p:nvPr>
        </p:nvSpPr>
        <p:spPr>
          <a:xfrm>
            <a:off x="669882" y="960926"/>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5"/>
            </p:custDataLst>
          </p:nvPr>
        </p:nvSpPr>
        <p:spPr>
          <a:xfrm>
            <a:off x="879742" y="6349833"/>
            <a:ext cx="2700000" cy="316800"/>
          </a:xfrm>
        </p:spPr>
        <p:txBody>
          <a:bodyPr/>
          <a:lstStyle/>
          <a:p>
            <a:fld id="{760FBDFE-C587-4B4C-A407-44438C67B59E}" type="datetimeFigureOut">
              <a:rPr lang="zh-CN" altLang="en-US" smtClean="0"/>
              <a:t>2025/10/6</a:t>
            </a:fld>
            <a:endParaRPr lang="zh-CN" altLang="en-US"/>
          </a:p>
        </p:txBody>
      </p:sp>
      <p:sp>
        <p:nvSpPr>
          <p:cNvPr id="5" name="页脚占位符 4"/>
          <p:cNvSpPr>
            <a:spLocks noGrp="1"/>
          </p:cNvSpPr>
          <p:nvPr>
            <p:ph type="ftr" sz="quarter" idx="11"/>
            <p:custDataLst>
              <p:tags r:id="rId6"/>
            </p:custDataLst>
          </p:nvPr>
        </p:nvSpPr>
        <p:spPr>
          <a:xfrm>
            <a:off x="4116000" y="6349833"/>
            <a:ext cx="3960000" cy="316800"/>
          </a:xfrm>
        </p:spPr>
        <p:txBody>
          <a:bodyPr/>
          <a:lstStyle/>
          <a:p>
            <a:endParaRPr lang="zh-CN" altLang="en-US"/>
          </a:p>
        </p:txBody>
      </p:sp>
      <p:sp>
        <p:nvSpPr>
          <p:cNvPr id="6" name="灯片编号占位符 5"/>
          <p:cNvSpPr>
            <a:spLocks noGrp="1"/>
          </p:cNvSpPr>
          <p:nvPr>
            <p:ph type="sldNum" sz="quarter" idx="12"/>
            <p:custDataLst>
              <p:tags r:id="rId7"/>
            </p:custDataLst>
          </p:nvPr>
        </p:nvSpPr>
        <p:spPr>
          <a:xfrm>
            <a:off x="8610600" y="6349833"/>
            <a:ext cx="2700000" cy="316800"/>
          </a:xfr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10"/>
          <a:stretch>
            <a:fillRect/>
          </a:stretch>
        </p:blipFill>
        <p:spPr>
          <a:xfrm>
            <a:off x="-1" y="0"/>
            <a:ext cx="12192001" cy="6858000"/>
          </a:xfrm>
          <a:prstGeom prst="rect">
            <a:avLst/>
          </a:prstGeom>
        </p:spPr>
      </p:pic>
      <p:sp>
        <p:nvSpPr>
          <p:cNvPr id="9" name="矩形 8"/>
          <p:cNvSpPr/>
          <p:nvPr>
            <p:custDataLst>
              <p:tags r:id="rId2"/>
            </p:custDataLst>
          </p:nvPr>
        </p:nvSpPr>
        <p:spPr>
          <a:xfrm>
            <a:off x="0" y="619124"/>
            <a:ext cx="12192000" cy="6238875"/>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Arial" panose="020B0604020202020204" pitchFamily="34" charset="0"/>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6238877" y="952508"/>
            <a:ext cx="5283242" cy="5388907"/>
          </a:xfrm>
        </p:spPr>
        <p:txBody>
          <a:bodyPr>
            <a:normAutofit/>
          </a:bodyPr>
          <a:lstStyle>
            <a:lvl1pPr>
              <a:defRPr sz="1600">
                <a:latin typeface="Arial" panose="020B0604020202020204" pitchFamily="34" charset="0"/>
                <a:ea typeface="微软雅黑" panose="020B0503020204020204" charset="-122"/>
                <a:cs typeface="Arial" panose="020B0604020202020204" pitchFamily="34" charset="0"/>
              </a:defRPr>
            </a:lvl1pPr>
            <a:lvl2pPr>
              <a:defRPr sz="1600">
                <a:latin typeface="Arial" panose="020B0604020202020204" pitchFamily="34" charset="0"/>
                <a:ea typeface="微软雅黑" panose="020B0503020204020204" charset="-122"/>
                <a:cs typeface="Arial" panose="020B0604020202020204" pitchFamily="34" charset="0"/>
              </a:defRPr>
            </a:lvl2pPr>
            <a:lvl3pPr>
              <a:defRPr sz="1600">
                <a:latin typeface="Arial" panose="020B0604020202020204" pitchFamily="34" charset="0"/>
                <a:ea typeface="微软雅黑" panose="020B0503020204020204" charset="-122"/>
                <a:cs typeface="Arial" panose="020B0604020202020204" pitchFamily="34" charset="0"/>
              </a:defRPr>
            </a:lvl3pPr>
            <a:lvl4pPr>
              <a:defRPr sz="1600">
                <a:latin typeface="Arial" panose="020B0604020202020204" pitchFamily="34" charset="0"/>
                <a:ea typeface="微软雅黑" panose="020B0503020204020204" charset="-122"/>
                <a:cs typeface="Arial" panose="020B0604020202020204" pitchFamily="34" charset="0"/>
              </a:defRPr>
            </a:lvl4pPr>
            <a:lvl5pPr>
              <a:defRPr sz="1600">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6"/>
            </p:custDataLst>
          </p:nvPr>
        </p:nvSpPr>
        <p:spPr>
          <a:xfrm>
            <a:off x="879742" y="6349833"/>
            <a:ext cx="2700000" cy="316800"/>
          </a:xfrm>
        </p:spPr>
        <p:txBody>
          <a:bodyPr/>
          <a:lstStyle/>
          <a:p>
            <a:fld id="{760FBDFE-C587-4B4C-A407-44438C67B59E}" type="datetimeFigureOut">
              <a:rPr lang="zh-CN" altLang="en-US" smtClean="0"/>
              <a:t>2025/10/6</a:t>
            </a:fld>
            <a:endParaRPr lang="zh-CN" altLang="en-US"/>
          </a:p>
        </p:txBody>
      </p:sp>
      <p:sp>
        <p:nvSpPr>
          <p:cNvPr id="6" name="页脚占位符 5"/>
          <p:cNvSpPr>
            <a:spLocks noGrp="1"/>
          </p:cNvSpPr>
          <p:nvPr>
            <p:ph type="ftr" sz="quarter" idx="11"/>
            <p:custDataLst>
              <p:tags r:id="rId7"/>
            </p:custDataLst>
          </p:nvPr>
        </p:nvSpPr>
        <p:spPr>
          <a:xfrm>
            <a:off x="4116000" y="6349833"/>
            <a:ext cx="3960000" cy="316800"/>
          </a:xfrm>
        </p:spPr>
        <p:txBody>
          <a:bodyPr/>
          <a:lstStyle/>
          <a:p>
            <a:endParaRPr lang="zh-CN" altLang="en-US"/>
          </a:p>
        </p:txBody>
      </p:sp>
      <p:sp>
        <p:nvSpPr>
          <p:cNvPr id="7" name="灯片编号占位符 6"/>
          <p:cNvSpPr>
            <a:spLocks noGrp="1"/>
          </p:cNvSpPr>
          <p:nvPr>
            <p:ph type="sldNum" sz="quarter" idx="12"/>
            <p:custDataLst>
              <p:tags r:id="rId8"/>
            </p:custDataLst>
          </p:nvPr>
        </p:nvSpPr>
        <p:spPr>
          <a:xfrm>
            <a:off x="8610600" y="6349833"/>
            <a:ext cx="2700000" cy="316800"/>
          </a:xfr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8200" y="365125"/>
            <a:ext cx="10515600" cy="1325563"/>
          </a:xfrm>
        </p:spPr>
        <p:txBody>
          <a:bodyPr/>
          <a:lstStyle/>
          <a:p>
            <a:r>
              <a:rPr lang="zh-CN" altLang="en-US"/>
              <a:t>单击此处编辑母版标题样式</a:t>
            </a:r>
          </a:p>
        </p:txBody>
      </p:sp>
      <p:sp>
        <p:nvSpPr>
          <p:cNvPr id="3" name="日期占位符 2"/>
          <p:cNvSpPr>
            <a:spLocks noGrp="1"/>
          </p:cNvSpPr>
          <p:nvPr>
            <p:ph type="dt" sz="half" idx="10"/>
            <p:custDataLst>
              <p:tags r:id="rId2"/>
            </p:custDataLst>
          </p:nvPr>
        </p:nvSpPr>
        <p:spPr>
          <a:xfrm>
            <a:off x="838200" y="6356350"/>
            <a:ext cx="2743200" cy="365125"/>
          </a:xfrm>
        </p:spPr>
        <p:txBody>
          <a:bodyPr/>
          <a:lstStyle/>
          <a:p>
            <a:fld id="{D997B5FA-0921-464F-AAE1-844C04324D75}" type="datetimeFigureOut">
              <a:rPr lang="zh-CN" altLang="en-US" smtClean="0"/>
              <a:t>2025/10/6</a:t>
            </a:fld>
            <a:endParaRPr lang="zh-CN" altLang="en-US"/>
          </a:p>
        </p:txBody>
      </p:sp>
      <p:sp>
        <p:nvSpPr>
          <p:cNvPr id="4" name="页脚占位符 3"/>
          <p:cNvSpPr>
            <a:spLocks noGrp="1"/>
          </p:cNvSpPr>
          <p:nvPr>
            <p:ph type="ftr" sz="quarter" idx="11"/>
            <p:custDataLst>
              <p:tags r:id="rId3"/>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背景色-2">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0" y="0"/>
            <a:ext cx="12190412" cy="6857206"/>
          </a:xfrm>
          <a:prstGeom prst="rect">
            <a:avLst/>
          </a:prstGeom>
          <a:solidFill>
            <a:srgbClr val="E3F4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995" b="1">
              <a:solidFill>
                <a:schemeClr val="tx1"/>
              </a:solidFill>
              <a:latin typeface="微软雅黑" panose="020B0503020204020204" charset="-122"/>
              <a:ea typeface="微软雅黑" panose="020B0503020204020204" charset="-122"/>
            </a:endParaRPr>
          </a:p>
        </p:txBody>
      </p:sp>
      <p:sp>
        <p:nvSpPr>
          <p:cNvPr id="13" name="矩形 12"/>
          <p:cNvSpPr/>
          <p:nvPr userDrawn="1">
            <p:custDataLst>
              <p:tags r:id="rId2"/>
            </p:custDataLst>
          </p:nvPr>
        </p:nvSpPr>
        <p:spPr bwMode="auto">
          <a:xfrm>
            <a:off x="630659" y="341319"/>
            <a:ext cx="10987321" cy="6175362"/>
          </a:xfrm>
          <a:prstGeom prst="rect">
            <a:avLst/>
          </a:prstGeom>
          <a:noFill/>
          <a:ln w="3175" cap="flat" cmpd="sng" algn="ctr">
            <a:solidFill>
              <a:schemeClr val="bg1">
                <a:lumMod val="85000"/>
              </a:schemeClr>
            </a:solidFill>
            <a:prstDash val="solid"/>
            <a:round/>
            <a:headEnd type="none" w="med" len="med"/>
            <a:tailEnd type="none" w="med" len="med"/>
          </a:ln>
          <a:effectLst/>
        </p:spPr>
        <p:txBody>
          <a:bodyPr vert="horz" wrap="square" lIns="45480" tIns="22740" rIns="45480" bIns="22740" numCol="1" rtlCol="0" anchor="t" anchorCtr="0" compatLnSpc="1"/>
          <a:lstStyle/>
          <a:p>
            <a:pPr marL="0" marR="0" indent="0" algn="l" defTabSz="911225"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895"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pic>
        <p:nvPicPr>
          <p:cNvPr id="4" name="27 Imagen"/>
          <p:cNvPicPr>
            <a:picLocks noChangeAspect="1"/>
          </p:cNvPicPr>
          <p:nvPr userDrawn="1">
            <p:custDataLst>
              <p:tags r:id="rId3"/>
            </p:custDataLst>
          </p:nvPr>
        </p:nvPicPr>
        <p:blipFill>
          <a:blip r:embed="rId12"/>
          <a:stretch>
            <a:fillRect/>
          </a:stretch>
        </p:blipFill>
        <p:spPr bwMode="auto">
          <a:xfrm>
            <a:off x="11342039" y="6439956"/>
            <a:ext cx="391471" cy="326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5"/>
          <p:cNvSpPr txBox="1"/>
          <p:nvPr userDrawn="1">
            <p:custDataLst>
              <p:tags r:id="rId4"/>
            </p:custDataLst>
          </p:nvPr>
        </p:nvSpPr>
        <p:spPr>
          <a:xfrm>
            <a:off x="11357179" y="6418074"/>
            <a:ext cx="359008" cy="321310"/>
          </a:xfrm>
          <a:prstGeom prst="rect">
            <a:avLst/>
          </a:prstGeom>
          <a:noFill/>
        </p:spPr>
        <p:txBody>
          <a:bodyPr wrap="square" lIns="45602" tIns="22801" rIns="45602" bIns="22801" rtlCol="0">
            <a:spAutoFit/>
          </a:bodyPr>
          <a:lstStyle/>
          <a:p>
            <a:pPr algn="ctr"/>
            <a:fld id="{2EEF1883-7A0E-4F66-9932-E581691AD397}" type="slidenum">
              <a:rPr lang="zh-CN" altLang="en-US" sz="1445" b="1"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r>
              <a:rPr lang="zh-CN" altLang="en-US" sz="1795">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p>
        </p:txBody>
      </p:sp>
      <p:grpSp>
        <p:nvGrpSpPr>
          <p:cNvPr id="7" name="组合 6"/>
          <p:cNvGrpSpPr/>
          <p:nvPr userDrawn="1">
            <p:custDataLst>
              <p:tags r:id="rId5"/>
            </p:custDataLst>
          </p:nvPr>
        </p:nvGrpSpPr>
        <p:grpSpPr>
          <a:xfrm>
            <a:off x="10942552" y="6427655"/>
            <a:ext cx="373576" cy="373423"/>
            <a:chOff x="11226607" y="6533712"/>
            <a:chExt cx="216000" cy="216000"/>
          </a:xfrm>
        </p:grpSpPr>
        <p:sp>
          <p:nvSpPr>
            <p:cNvPr id="8" name="椭圆 7"/>
            <p:cNvSpPr/>
            <p:nvPr userDrawn="1">
              <p:custDataLst>
                <p:tags r:id="rId9"/>
              </p:custDataLst>
            </p:nvPr>
          </p:nvSpPr>
          <p:spPr>
            <a:xfrm>
              <a:off x="11226607" y="6533712"/>
              <a:ext cx="216000" cy="216000"/>
            </a:xfrm>
            <a:prstGeom prst="ellipse">
              <a:avLst/>
            </a:prstGeom>
            <a:solidFill>
              <a:srgbClr val="A2CEA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94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9" name="燕尾形 22">
              <a:hlinkClick r:id="" action="ppaction://hlinkshowjump?jump=previousslide"/>
            </p:cNvPr>
            <p:cNvSpPr/>
            <p:nvPr userDrawn="1">
              <p:custDataLst>
                <p:tags r:id="rId10"/>
              </p:custDataLst>
            </p:nvPr>
          </p:nvSpPr>
          <p:spPr>
            <a:xfrm flipH="1">
              <a:off x="11291407" y="6587712"/>
              <a:ext cx="86400" cy="108000"/>
            </a:xfrm>
            <a:prstGeom prst="chevron">
              <a:avLst/>
            </a:pr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945"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endParaRPr>
            </a:p>
          </p:txBody>
        </p:sp>
      </p:grpSp>
      <p:grpSp>
        <p:nvGrpSpPr>
          <p:cNvPr id="10" name="组合 9"/>
          <p:cNvGrpSpPr/>
          <p:nvPr userDrawn="1">
            <p:custDataLst>
              <p:tags r:id="rId6"/>
            </p:custDataLst>
          </p:nvPr>
        </p:nvGrpSpPr>
        <p:grpSpPr>
          <a:xfrm>
            <a:off x="11755567" y="6439417"/>
            <a:ext cx="373576" cy="373423"/>
            <a:chOff x="11142748" y="6381312"/>
            <a:chExt cx="216000" cy="216000"/>
          </a:xfrm>
        </p:grpSpPr>
        <p:sp>
          <p:nvSpPr>
            <p:cNvPr id="11" name="椭圆 10"/>
            <p:cNvSpPr/>
            <p:nvPr userDrawn="1">
              <p:custDataLst>
                <p:tags r:id="rId7"/>
              </p:custDataLst>
            </p:nvPr>
          </p:nvSpPr>
          <p:spPr>
            <a:xfrm>
              <a:off x="11142748" y="6381312"/>
              <a:ext cx="216000" cy="216000"/>
            </a:xfrm>
            <a:prstGeom prst="ellipse">
              <a:avLst/>
            </a:prstGeom>
            <a:solidFill>
              <a:srgbClr val="A2CEA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94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12" name="燕尾形 25">
              <a:hlinkClick r:id="" action="ppaction://hlinkshowjump?jump=nextslide"/>
            </p:cNvPr>
            <p:cNvSpPr/>
            <p:nvPr userDrawn="1">
              <p:custDataLst>
                <p:tags r:id="rId8"/>
              </p:custDataLst>
            </p:nvPr>
          </p:nvSpPr>
          <p:spPr>
            <a:xfrm>
              <a:off x="11207548" y="6435312"/>
              <a:ext cx="86400" cy="108000"/>
            </a:xfrm>
            <a:prstGeom prst="chevron">
              <a:avLst/>
            </a:pr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945"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endParaRPr>
            </a:p>
          </p:txBody>
        </p:sp>
      </p:gr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descr="pic_half_left"/>
          <p:cNvPicPr>
            <a:picLocks noChangeAspect="1"/>
          </p:cNvPicPr>
          <p:nvPr>
            <p:custDataLst>
              <p:tags r:id="rId1"/>
            </p:custDataLst>
          </p:nvPr>
        </p:nvPicPr>
        <p:blipFill>
          <a:blip r:embed="rId9"/>
          <a:stretch>
            <a:fillRect/>
          </a:stretch>
        </p:blipFill>
        <p:spPr>
          <a:xfrm>
            <a:off x="0" y="1397000"/>
            <a:ext cx="3824605" cy="4064000"/>
          </a:xfrm>
          <a:prstGeom prst="rect">
            <a:avLst/>
          </a:prstGeom>
        </p:spPr>
      </p:pic>
      <p:pic>
        <p:nvPicPr>
          <p:cNvPr id="6" name="图片 5" descr="pic_half_right"/>
          <p:cNvPicPr>
            <a:picLocks noChangeAspect="1"/>
          </p:cNvPicPr>
          <p:nvPr>
            <p:custDataLst>
              <p:tags r:id="rId2"/>
            </p:custDataLst>
          </p:nvPr>
        </p:nvPicPr>
        <p:blipFill>
          <a:blip r:embed="rId10"/>
          <a:stretch>
            <a:fillRect/>
          </a:stretch>
        </p:blipFill>
        <p:spPr>
          <a:xfrm>
            <a:off x="8366760" y="1397000"/>
            <a:ext cx="3824605" cy="4064000"/>
          </a:xfrm>
          <a:prstGeom prst="rect">
            <a:avLst/>
          </a:prstGeom>
        </p:spPr>
      </p:pic>
      <p:sp>
        <p:nvSpPr>
          <p:cNvPr id="3" name="日期占位符 2"/>
          <p:cNvSpPr>
            <a:spLocks noGrp="1"/>
          </p:cNvSpPr>
          <p:nvPr>
            <p:ph type="dt" sz="half" idx="10"/>
            <p:custDataLst>
              <p:tags r:id="rId3"/>
            </p:custDataLst>
          </p:nvPr>
        </p:nvSpPr>
        <p:spPr>
          <a:xfrm>
            <a:off x="879742" y="6349833"/>
            <a:ext cx="2700000" cy="316800"/>
          </a:xfrm>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2025/10/6</a:t>
            </a:fld>
            <a:endParaRPr lang="zh-CN" altLang="en-US"/>
          </a:p>
        </p:txBody>
      </p:sp>
      <p:sp>
        <p:nvSpPr>
          <p:cNvPr id="4" name="页脚占位符 3"/>
          <p:cNvSpPr>
            <a:spLocks noGrp="1"/>
          </p:cNvSpPr>
          <p:nvPr>
            <p:ph type="ftr" sz="quarter" idx="11"/>
            <p:custDataLst>
              <p:tags r:id="rId4"/>
            </p:custDataLst>
          </p:nvPr>
        </p:nvSpPr>
        <p:spPr>
          <a:xfrm>
            <a:off x="4116000" y="6349833"/>
            <a:ext cx="3960000" cy="316800"/>
          </a:xfrm>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5"/>
            </p:custDataLst>
          </p:nvPr>
        </p:nvSpPr>
        <p:spPr>
          <a:xfrm>
            <a:off x="8610600" y="6349833"/>
            <a:ext cx="2700000" cy="316800"/>
          </a:xfrm>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文本占位符 5"/>
          <p:cNvSpPr>
            <a:spLocks noGrp="1"/>
          </p:cNvSpPr>
          <p:nvPr>
            <p:ph type="body" idx="1" hasCustomPrompt="1"/>
            <p:custDataLst>
              <p:tags r:id="rId6"/>
            </p:custDataLst>
          </p:nvPr>
        </p:nvSpPr>
        <p:spPr>
          <a:xfrm>
            <a:off x="2978491" y="2141389"/>
            <a:ext cx="6234433" cy="1000744"/>
          </a:xfrm>
        </p:spPr>
        <p:txBody>
          <a:bodyPr vert="horz" wrap="square" lIns="0" tIns="0" rIns="0" bIns="0" rtlCol="0" anchor="b" anchorCtr="0">
            <a:normAutofit/>
          </a:bodyPr>
          <a:lstStyle>
            <a:lvl1pPr marL="0" marR="0" lvl="0" indent="0" algn="dist"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4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隶书" panose="02010509060101010101" charset="-122"/>
                <a:cs typeface="隶书" panose="02010509060101010101" charset="-122"/>
                <a:sym typeface="+mn-ea"/>
              </a:defRPr>
            </a:lvl1pPr>
            <a:lvl2pPr marL="4572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p>
        </p:txBody>
      </p:sp>
      <p:sp>
        <p:nvSpPr>
          <p:cNvPr id="8" name="标题 6"/>
          <p:cNvSpPr>
            <a:spLocks noGrp="1"/>
          </p:cNvSpPr>
          <p:nvPr>
            <p:ph type="title" hasCustomPrompt="1"/>
            <p:custDataLst>
              <p:tags r:id="rId7"/>
            </p:custDataLst>
          </p:nvPr>
        </p:nvSpPr>
        <p:spPr>
          <a:xfrm>
            <a:off x="3035641" y="3310408"/>
            <a:ext cx="6121403" cy="1353820"/>
          </a:xfrm>
        </p:spPr>
        <p:txBody>
          <a:bodyPr vert="horz" wrap="square" lIns="0" tIns="0" rIns="0" bIns="0" rtlCol="0" anchor="ctr" anchorCtr="0">
            <a:normAutofit lnSpcReduction="10000"/>
          </a:bodyPr>
          <a:lstStyle>
            <a:lvl1pPr marL="0" marR="0" algn="dist" defTabSz="914400" rtl="0" eaLnBrk="1" fontAlgn="auto" latinLnBrk="0" hangingPunct="1">
              <a:lnSpc>
                <a:spcPct val="100000"/>
              </a:lnSpc>
              <a:spcBef>
                <a:spcPct val="0"/>
              </a:spcBef>
              <a:buClrTx/>
              <a:buSzTx/>
              <a:buFontTx/>
              <a:buNone/>
              <a:defRPr kumimoji="0" lang="zh-CN" altLang="en-US" sz="8400" b="1" i="0" u="none" strike="noStrike" kern="1200" cap="none" spc="1000" normalizeH="0" baseline="0" noProof="1">
                <a:solidFill>
                  <a:schemeClr val="dk1">
                    <a:lumMod val="85000"/>
                    <a:lumOff val="15000"/>
                  </a:schemeClr>
                </a:solidFill>
                <a:uFillTx/>
                <a:latin typeface="Arial" panose="020B0604020202020204" pitchFamily="34" charset="0"/>
                <a:ea typeface="汉仪尚巍手书W" panose="00020600040101010101" charset="-122"/>
                <a:cs typeface="+mj-cs"/>
              </a:defRPr>
            </a:lvl1pPr>
          </a:lstStyle>
          <a:p>
            <a:pPr lvl="0"/>
            <a:r>
              <a:rPr>
                <a:sym typeface="+mn-ea"/>
              </a:rPr>
              <a:t>编辑标题</a:t>
            </a: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1"/>
            </p:custDataLst>
          </p:nvPr>
        </p:nvGrpSpPr>
        <p:grpSpPr>
          <a:xfrm>
            <a:off x="11310620" y="443230"/>
            <a:ext cx="521335" cy="428625"/>
            <a:chOff x="383382" y="4958557"/>
            <a:chExt cx="521493" cy="428627"/>
          </a:xfrm>
        </p:grpSpPr>
        <p:cxnSp>
          <p:nvCxnSpPr>
            <p:cNvPr id="15" name="直接连接符 14"/>
            <p:cNvCxnSpPr/>
            <p:nvPr userDrawn="1">
              <p:custDataLst>
                <p:tags r:id="rId7"/>
              </p:custDataLst>
            </p:nvPr>
          </p:nvCxnSpPr>
          <p:spPr>
            <a:xfrm>
              <a:off x="383382" y="4958557"/>
              <a:ext cx="521493" cy="0"/>
            </a:xfrm>
            <a:prstGeom prst="line">
              <a:avLst/>
            </a:prstGeom>
            <a:ln w="63500">
              <a:gradFill>
                <a:gsLst>
                  <a:gs pos="0">
                    <a:schemeClr val="accent1">
                      <a:lumMod val="40000"/>
                      <a:lumOff val="60000"/>
                    </a:schemeClr>
                  </a:gs>
                  <a:gs pos="57000">
                    <a:schemeClr val="accent1"/>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custDataLst>
                <p:tags r:id="rId8"/>
              </p:custDataLst>
            </p:nvPr>
          </p:nvCxnSpPr>
          <p:spPr>
            <a:xfrm>
              <a:off x="383382" y="5172871"/>
              <a:ext cx="521493" cy="0"/>
            </a:xfrm>
            <a:prstGeom prst="line">
              <a:avLst/>
            </a:prstGeom>
            <a:ln w="63500">
              <a:gradFill>
                <a:gsLst>
                  <a:gs pos="0">
                    <a:schemeClr val="accent1">
                      <a:lumMod val="40000"/>
                      <a:lumOff val="60000"/>
                    </a:schemeClr>
                  </a:gs>
                  <a:gs pos="57000">
                    <a:schemeClr val="accent1"/>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custDataLst>
                <p:tags r:id="rId9"/>
              </p:custDataLst>
            </p:nvPr>
          </p:nvCxnSpPr>
          <p:spPr>
            <a:xfrm>
              <a:off x="383382" y="5387184"/>
              <a:ext cx="521493" cy="0"/>
            </a:xfrm>
            <a:prstGeom prst="line">
              <a:avLst/>
            </a:prstGeom>
            <a:ln w="63500">
              <a:gradFill>
                <a:gsLst>
                  <a:gs pos="0">
                    <a:schemeClr val="accent1">
                      <a:lumMod val="40000"/>
                      <a:lumOff val="60000"/>
                    </a:schemeClr>
                  </a:gs>
                  <a:gs pos="57000">
                    <a:schemeClr val="accent1"/>
                  </a:gs>
                </a:gsLst>
                <a:lin ang="0" scaled="0"/>
              </a:gradFill>
            </a:ln>
          </p:spPr>
          <p:style>
            <a:lnRef idx="1">
              <a:schemeClr val="accent1"/>
            </a:lnRef>
            <a:fillRef idx="0">
              <a:schemeClr val="accent1"/>
            </a:fillRef>
            <a:effectRef idx="0">
              <a:schemeClr val="accent1"/>
            </a:effectRef>
            <a:fontRef idx="minor">
              <a:schemeClr val="tx1"/>
            </a:fontRef>
          </p:style>
        </p:cxnSp>
      </p:grpSp>
      <p:sp>
        <p:nvSpPr>
          <p:cNvPr id="18" name="任意多边形: 形状 17"/>
          <p:cNvSpPr/>
          <p:nvPr userDrawn="1">
            <p:custDataLst>
              <p:tags r:id="rId2"/>
            </p:custDataLst>
          </p:nvPr>
        </p:nvSpPr>
        <p:spPr>
          <a:xfrm rot="10800000">
            <a:off x="157480" y="6153785"/>
            <a:ext cx="1443990" cy="704215"/>
          </a:xfrm>
          <a:custGeom>
            <a:avLst/>
            <a:gdLst>
              <a:gd name="connsiteX0" fmla="*/ 0 w 4498061"/>
              <a:gd name="connsiteY0" fmla="*/ 0 h 2192408"/>
              <a:gd name="connsiteX1" fmla="*/ 4498061 w 4498061"/>
              <a:gd name="connsiteY1" fmla="*/ 0 h 2192408"/>
              <a:gd name="connsiteX2" fmla="*/ 4489445 w 4498061"/>
              <a:gd name="connsiteY2" fmla="*/ 170624 h 2192408"/>
              <a:gd name="connsiteX3" fmla="*/ 2249030 w 4498061"/>
              <a:gd name="connsiteY3" fmla="*/ 2192408 h 2192408"/>
              <a:gd name="connsiteX4" fmla="*/ 8615 w 4498061"/>
              <a:gd name="connsiteY4" fmla="*/ 170624 h 2192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8061" h="2192408">
                <a:moveTo>
                  <a:pt x="0" y="0"/>
                </a:moveTo>
                <a:lnTo>
                  <a:pt x="4498061" y="0"/>
                </a:lnTo>
                <a:lnTo>
                  <a:pt x="4489445" y="170624"/>
                </a:lnTo>
                <a:cubicBezTo>
                  <a:pt x="4374118" y="1306230"/>
                  <a:pt x="3415063" y="2192408"/>
                  <a:pt x="2249030" y="2192408"/>
                </a:cubicBezTo>
                <a:cubicBezTo>
                  <a:pt x="1082998" y="2192408"/>
                  <a:pt x="123943" y="1306230"/>
                  <a:pt x="8615" y="170624"/>
                </a:cubicBezTo>
                <a:close/>
              </a:path>
            </a:pathLst>
          </a:cu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3"/>
            </p:custDataLst>
          </p:nvPr>
        </p:nvSpPr>
        <p:spPr>
          <a:xfrm>
            <a:off x="669882" y="443230"/>
            <a:ext cx="10852237" cy="441964"/>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a:xfrm>
            <a:off x="879742" y="6349833"/>
            <a:ext cx="2700000" cy="316800"/>
          </a:xfrm>
        </p:spPr>
        <p:txBody>
          <a:bodyPr/>
          <a:lstStyle/>
          <a:p>
            <a:fld id="{760FBDFE-C587-4B4C-A407-44438C67B59E}" type="datetimeFigureOut">
              <a:rPr lang="zh-CN" altLang="en-US" smtClean="0"/>
              <a:t>2025/10/6</a:t>
            </a:fld>
            <a:endParaRPr lang="zh-CN" altLang="en-US"/>
          </a:p>
        </p:txBody>
      </p:sp>
      <p:sp>
        <p:nvSpPr>
          <p:cNvPr id="4" name="页脚占位符 3"/>
          <p:cNvSpPr>
            <a:spLocks noGrp="1"/>
          </p:cNvSpPr>
          <p:nvPr>
            <p:ph type="ftr" sz="quarter" idx="11"/>
            <p:custDataLst>
              <p:tags r:id="rId5"/>
            </p:custDataLst>
          </p:nvPr>
        </p:nvSpPr>
        <p:spPr>
          <a:xfrm>
            <a:off x="4116000" y="6349833"/>
            <a:ext cx="3960000" cy="316800"/>
          </a:xfrm>
        </p:spPr>
        <p:txBody>
          <a:bodyPr/>
          <a:lstStyle/>
          <a:p>
            <a:endParaRPr lang="zh-CN" altLang="en-US"/>
          </a:p>
        </p:txBody>
      </p:sp>
      <p:sp>
        <p:nvSpPr>
          <p:cNvPr id="5" name="灯片编号占位符 4"/>
          <p:cNvSpPr>
            <a:spLocks noGrp="1"/>
          </p:cNvSpPr>
          <p:nvPr>
            <p:ph type="sldNum" sz="quarter" idx="12"/>
            <p:custDataLst>
              <p:tags r:id="rId6"/>
            </p:custDataLst>
          </p:nvPr>
        </p:nvSpPr>
        <p:spPr>
          <a:xfrm>
            <a:off x="8610600" y="6349833"/>
            <a:ext cx="2700000" cy="316800"/>
          </a:xfr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963084" y="4407173"/>
            <a:ext cx="10363200" cy="1362160"/>
          </a:xfrm>
          <a:prstGeom prst="rect">
            <a:avLst/>
          </a:prstGeom>
        </p:spPr>
        <p:txBody>
          <a:bodyPr anchor="t"/>
          <a:lstStyle>
            <a:lvl1pPr algn="l">
              <a:defRPr sz="5330" b="1" cap="all">
                <a:latin typeface="思源黑体" panose="020B0500000000000000" pitchFamily="34" charset="-122"/>
                <a:ea typeface="思源黑体" panose="020B0500000000000000" pitchFamily="34" charset="-122"/>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963084" y="2906893"/>
            <a:ext cx="10363200" cy="1500280"/>
          </a:xfrm>
          <a:prstGeom prst="rect">
            <a:avLst/>
          </a:prstGeom>
        </p:spPr>
        <p:txBody>
          <a:bodyPr anchor="b"/>
          <a:lstStyle>
            <a:lvl1pPr marL="0" indent="0">
              <a:buNone/>
              <a:defRPr sz="2665">
                <a:solidFill>
                  <a:schemeClr val="tx1">
                    <a:tint val="75000"/>
                  </a:schemeClr>
                </a:solidFill>
                <a:latin typeface="思源黑体" panose="020B0500000000000000" pitchFamily="34" charset="-122"/>
                <a:ea typeface="思源黑体" panose="020B0500000000000000" pitchFamily="34" charset="-122"/>
              </a:defRPr>
            </a:lvl1pPr>
            <a:lvl2pPr marL="609600" indent="0">
              <a:buNone/>
              <a:defRPr sz="2400">
                <a:solidFill>
                  <a:schemeClr val="tx1">
                    <a:tint val="75000"/>
                  </a:schemeClr>
                </a:solidFill>
              </a:defRPr>
            </a:lvl2pPr>
            <a:lvl3pPr marL="1217930" indent="0">
              <a:buNone/>
              <a:defRPr sz="2135">
                <a:solidFill>
                  <a:schemeClr val="tx1">
                    <a:tint val="75000"/>
                  </a:schemeClr>
                </a:solidFill>
              </a:defRPr>
            </a:lvl3pPr>
            <a:lvl4pPr marL="1827530" indent="0">
              <a:buNone/>
              <a:defRPr sz="1865">
                <a:solidFill>
                  <a:schemeClr val="tx1">
                    <a:tint val="75000"/>
                  </a:schemeClr>
                </a:solidFill>
              </a:defRPr>
            </a:lvl4pPr>
            <a:lvl5pPr marL="2437130" indent="0">
              <a:buNone/>
              <a:defRPr sz="1865">
                <a:solidFill>
                  <a:schemeClr val="tx1">
                    <a:tint val="75000"/>
                  </a:schemeClr>
                </a:solidFill>
              </a:defRPr>
            </a:lvl5pPr>
            <a:lvl6pPr marL="3045460" indent="0">
              <a:buNone/>
              <a:defRPr sz="1865">
                <a:solidFill>
                  <a:schemeClr val="tx1">
                    <a:tint val="75000"/>
                  </a:schemeClr>
                </a:solidFill>
              </a:defRPr>
            </a:lvl6pPr>
            <a:lvl7pPr marL="3655060" indent="0">
              <a:buNone/>
              <a:defRPr sz="1865">
                <a:solidFill>
                  <a:schemeClr val="tx1">
                    <a:tint val="75000"/>
                  </a:schemeClr>
                </a:solidFill>
              </a:defRPr>
            </a:lvl7pPr>
            <a:lvl8pPr marL="4264660" indent="0">
              <a:buNone/>
              <a:defRPr sz="1865">
                <a:solidFill>
                  <a:schemeClr val="tx1">
                    <a:tint val="75000"/>
                  </a:schemeClr>
                </a:solidFill>
              </a:defRPr>
            </a:lvl8pPr>
            <a:lvl9pPr marL="4872990" indent="0">
              <a:buNone/>
              <a:defRPr sz="186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a:xfrm>
            <a:off x="609600" y="6356745"/>
            <a:ext cx="2844800" cy="365147"/>
          </a:xfrm>
          <a:prstGeom prst="rect">
            <a:avLst/>
          </a:prstGeom>
        </p:spPr>
        <p:txBody>
          <a:bodyPr/>
          <a:lstStyle>
            <a:lvl1pPr>
              <a:defRPr>
                <a:latin typeface="思源黑体" panose="020B0500000000000000" pitchFamily="34" charset="-122"/>
                <a:ea typeface="思源黑体" panose="020B0500000000000000" pitchFamily="34" charset="-122"/>
              </a:defRPr>
            </a:lvl1pPr>
          </a:lstStyle>
          <a:p>
            <a:fld id="{B95FC270-55C9-4A20-A67A-3DE973D1FE95}" type="datetimeFigureOut">
              <a:rPr lang="zh-CN" altLang="en-US" smtClean="0">
                <a:solidFill>
                  <a:srgbClr val="000000">
                    <a:tint val="75000"/>
                  </a:srgbClr>
                </a:solidFill>
              </a:rPr>
              <a:t>2025/10/6</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a:xfrm>
            <a:off x="4165601" y="6356745"/>
            <a:ext cx="3860800" cy="365147"/>
          </a:xfrm>
          <a:prstGeom prst="rect">
            <a:avLst/>
          </a:prstGeom>
        </p:spPr>
        <p:txBody>
          <a:bodyPr/>
          <a:lstStyle>
            <a:lvl1pPr>
              <a:defRPr>
                <a:latin typeface="思源黑体" panose="020B0500000000000000" pitchFamily="34" charset="-122"/>
                <a:ea typeface="思源黑体" panose="020B0500000000000000"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a:xfrm>
            <a:off x="8737600" y="6356745"/>
            <a:ext cx="2844800" cy="365147"/>
          </a:xfrm>
          <a:prstGeom prst="rect">
            <a:avLst/>
          </a:prstGeom>
        </p:spPr>
        <p:txBody>
          <a:bodyPr/>
          <a:lstStyle>
            <a:lvl1pPr>
              <a:defRPr>
                <a:latin typeface="思源黑体" panose="020B0500000000000000" pitchFamily="34" charset="-122"/>
                <a:ea typeface="思源黑体" panose="020B0500000000000000" pitchFamily="34" charset="-122"/>
              </a:defRPr>
            </a:lvl1pPr>
          </a:lstStyle>
          <a:p>
            <a:fld id="{8961FD41-A0E4-414C-A973-C8EC8DF1BF61}" type="slidenum">
              <a:rPr lang="zh-CN" altLang="en-US" smtClean="0">
                <a:solidFill>
                  <a:srgbClr val="000000">
                    <a:tint val="75000"/>
                  </a:srgbClr>
                </a:solidFill>
              </a:rPr>
              <a:t>‹#›</a:t>
            </a:fld>
            <a:endParaRPr lang="zh-CN" altLang="en-US">
              <a:solidFill>
                <a:srgbClr val="000000">
                  <a:tint val="75000"/>
                </a:srgbClr>
              </a:solidFill>
            </a:endParaRPr>
          </a:p>
        </p:txBody>
      </p:sp>
    </p:spTree>
  </p:cSld>
  <p:clrMapOvr>
    <a:masterClrMapping/>
  </p:clrMapOvr>
  <p:transition spd="slow" advTm="2000">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4">
            <a:extLst>
              <a:ext uri="{28A0092B-C50C-407E-A947-70E740481C1C}">
                <a14:useLocalDpi xmlns:a14="http://schemas.microsoft.com/office/drawing/2010/main" val="0"/>
              </a:ext>
            </a:extLst>
          </a:blip>
          <a:srcRect b="19664"/>
          <a:stretch>
            <a:fillRect/>
          </a:stretch>
        </p:blipFill>
        <p:spPr>
          <a:xfrm flipH="1">
            <a:off x="10982117" y="5485046"/>
            <a:ext cx="1209880" cy="1373378"/>
          </a:xfrm>
          <a:prstGeom prst="rect">
            <a:avLst/>
          </a:prstGeom>
        </p:spPr>
      </p:pic>
      <p:pic>
        <p:nvPicPr>
          <p:cNvPr id="8" name="图片 7"/>
          <p:cNvPicPr>
            <a:picLocks noChangeAspect="1"/>
          </p:cNvPicPr>
          <p:nvPr userDrawn="1">
            <p:custDataLst>
              <p:tags r:id="rId2"/>
            </p:custDataLst>
          </p:nvPr>
        </p:nvPicPr>
        <p:blipFill>
          <a:blip r:embed="rId5">
            <a:extLst>
              <a:ext uri="{28A0092B-C50C-407E-A947-70E740481C1C}">
                <a14:useLocalDpi xmlns:a14="http://schemas.microsoft.com/office/drawing/2010/main" val="0"/>
              </a:ext>
            </a:extLst>
          </a:blip>
          <a:stretch>
            <a:fillRect/>
          </a:stretch>
        </p:blipFill>
        <p:spPr>
          <a:xfrm>
            <a:off x="109940" y="-96620"/>
            <a:ext cx="1229027" cy="1228723"/>
          </a:xfrm>
          <a:prstGeom prst="rect">
            <a:avLst/>
          </a:prstGeom>
        </p:spPr>
      </p:pic>
    </p:spTree>
  </p:cSld>
  <p:clrMapOvr>
    <a:masterClrMapping/>
  </p:clrMapOvr>
  <p:transition spd="slow" advTm="2000">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a:xfrm>
            <a:off x="838200" y="6356744"/>
            <a:ext cx="2743200" cy="365147"/>
          </a:xfrm>
          <a:prstGeom prst="rect">
            <a:avLst/>
          </a:prstGeom>
        </p:spPr>
        <p:txBody>
          <a:bodyPr lIns="68580" tIns="34290" rIns="68580" bIns="34290"/>
          <a:lstStyle>
            <a:lvl1pPr>
              <a:defRPr>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fld id="{D997B5FA-0921-464F-AAE1-844C04324D75}" type="datetimeFigureOut">
              <a:rPr lang="zh-CN" altLang="en-US" smtClean="0"/>
              <a:t>2025/10/6</a:t>
            </a:fld>
            <a:endParaRPr lang="zh-CN" altLang="en-US"/>
          </a:p>
        </p:txBody>
      </p:sp>
      <p:sp>
        <p:nvSpPr>
          <p:cNvPr id="4" name="页脚占位符 3"/>
          <p:cNvSpPr>
            <a:spLocks noGrp="1"/>
          </p:cNvSpPr>
          <p:nvPr>
            <p:ph type="ftr" sz="quarter" idx="11"/>
            <p:custDataLst>
              <p:tags r:id="rId2"/>
            </p:custDataLst>
          </p:nvPr>
        </p:nvSpPr>
        <p:spPr>
          <a:xfrm>
            <a:off x="4038600" y="6356744"/>
            <a:ext cx="4114800" cy="365147"/>
          </a:xfrm>
          <a:prstGeom prst="rect">
            <a:avLst/>
          </a:prstGeom>
        </p:spPr>
        <p:txBody>
          <a:bodyPr lIns="68580" tIns="34290" rIns="68580" bIns="34290"/>
          <a:lstStyle>
            <a:lvl1pPr>
              <a:defRPr>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endParaRPr lang="zh-CN" altLang="en-US"/>
          </a:p>
        </p:txBody>
      </p:sp>
      <p:sp>
        <p:nvSpPr>
          <p:cNvPr id="5" name="灯片编号占位符 4"/>
          <p:cNvSpPr>
            <a:spLocks noGrp="1"/>
          </p:cNvSpPr>
          <p:nvPr>
            <p:ph type="sldNum" sz="quarter" idx="12"/>
            <p:custDataLst>
              <p:tags r:id="rId3"/>
            </p:custDataLst>
          </p:nvPr>
        </p:nvSpPr>
        <p:spPr>
          <a:xfrm>
            <a:off x="8610600" y="6356744"/>
            <a:ext cx="2743200" cy="365147"/>
          </a:xfrm>
          <a:prstGeom prst="rect">
            <a:avLst/>
          </a:prstGeom>
        </p:spPr>
        <p:txBody>
          <a:bodyPr lIns="68580" tIns="34290" rIns="68580" bIns="34290"/>
          <a:lstStyle>
            <a:lvl1pPr>
              <a:defRPr>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fld id="{565CE74E-AB26-4998-AD42-012C4C1AD076}" type="slidenum">
              <a:rPr lang="zh-CN" altLang="en-US" smtClean="0"/>
              <a:t>‹#›</a:t>
            </a:fld>
            <a:endParaRPr lang="zh-CN" altLang="en-US"/>
          </a:p>
        </p:txBody>
      </p:sp>
      <p:pic>
        <p:nvPicPr>
          <p:cNvPr id="6" name="图片 5"/>
          <p:cNvPicPr>
            <a:picLocks noChangeAspect="1"/>
          </p:cNvPicPr>
          <p:nvPr userDrawn="1">
            <p:custDataLst>
              <p:tags r:id="rId4"/>
            </p:custDataLst>
          </p:nvPr>
        </p:nvPicPr>
        <p:blipFill>
          <a:blip r:embed="rId7">
            <a:extLst>
              <a:ext uri="{28A0092B-C50C-407E-A947-70E740481C1C}">
                <a14:useLocalDpi xmlns:a14="http://schemas.microsoft.com/office/drawing/2010/main" val="0"/>
              </a:ext>
            </a:extLst>
          </a:blip>
          <a:srcRect l="253" t="74937" b="-1"/>
          <a:stretch>
            <a:fillRect/>
          </a:stretch>
        </p:blipFill>
        <p:spPr>
          <a:xfrm flipH="1">
            <a:off x="7419703" y="6183838"/>
            <a:ext cx="4772297" cy="674585"/>
          </a:xfrm>
          <a:prstGeom prst="rect">
            <a:avLst/>
          </a:prstGeom>
        </p:spPr>
      </p:pic>
      <p:pic>
        <p:nvPicPr>
          <p:cNvPr id="7" name="图片 6"/>
          <p:cNvPicPr>
            <a:picLocks noChangeAspect="1"/>
          </p:cNvPicPr>
          <p:nvPr userDrawn="1">
            <p:custDataLst>
              <p:tags r:id="rId5"/>
            </p:custDataLst>
          </p:nvPr>
        </p:nvPicPr>
        <p:blipFill>
          <a:blip r:embed="rId8">
            <a:extLst>
              <a:ext uri="{28A0092B-C50C-407E-A947-70E740481C1C}">
                <a14:useLocalDpi xmlns:a14="http://schemas.microsoft.com/office/drawing/2010/main" val="0"/>
              </a:ext>
            </a:extLst>
          </a:blip>
          <a:srcRect l="22094" t="2643" b="71429"/>
          <a:stretch>
            <a:fillRect/>
          </a:stretch>
        </p:blipFill>
        <p:spPr>
          <a:xfrm flipH="1">
            <a:off x="3060" y="-8061"/>
            <a:ext cx="3079775" cy="576608"/>
          </a:xfrm>
          <a:prstGeom prst="rect">
            <a:avLst/>
          </a:prstGeom>
        </p:spPr>
      </p:pic>
    </p:spTree>
  </p:cSld>
  <p:clrMapOvr>
    <a:masterClrMapping/>
  </p:clrMapOvr>
  <p:transition spd="slow" advTm="2000">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5_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标题和内容">
    <p:bg>
      <p:bgPr>
        <a:solidFill>
          <a:srgbClr val="D6E5DE"/>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3"/>
          <a:srcRect t="56970" b="32626"/>
          <a:stretch>
            <a:fillRect/>
          </a:stretch>
        </p:blipFill>
        <p:spPr>
          <a:xfrm>
            <a:off x="0" y="6144491"/>
            <a:ext cx="12192000" cy="71350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3_标题和内容">
    <p:bg>
      <p:bgPr>
        <a:solidFill>
          <a:srgbClr val="D6E5DE"/>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3"/>
          <a:srcRect t="56970" b="32626"/>
          <a:stretch>
            <a:fillRect/>
          </a:stretch>
        </p:blipFill>
        <p:spPr>
          <a:xfrm>
            <a:off x="0" y="6144491"/>
            <a:ext cx="12192000" cy="71350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4_标题和内容">
    <p:bg>
      <p:bgPr>
        <a:solidFill>
          <a:srgbClr val="D6E5DE"/>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3"/>
          <a:srcRect t="56970" b="32626"/>
          <a:stretch>
            <a:fillRect/>
          </a:stretch>
        </p:blipFill>
        <p:spPr>
          <a:xfrm>
            <a:off x="0" y="6144491"/>
            <a:ext cx="12192000" cy="71350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a:lstStyle/>
          <a:p>
            <a:r>
              <a:rPr lang="zh-CN" altLang="en-US"/>
              <a:t>单击此处编辑母版标题样式</a:t>
            </a:r>
          </a:p>
        </p:txBody>
      </p:sp>
      <p:sp>
        <p:nvSpPr>
          <p:cNvPr id="3" name="日期占位符 2"/>
          <p:cNvSpPr>
            <a:spLocks noGrp="1"/>
          </p:cNvSpPr>
          <p:nvPr>
            <p:ph type="dt" sz="half" idx="10"/>
            <p:custDataLst>
              <p:tags r:id="rId2"/>
            </p:custDataLst>
          </p:nvPr>
        </p:nvSpPr>
        <p:spPr>
          <a:xfrm>
            <a:off x="612000" y="6314400"/>
            <a:ext cx="2700000" cy="316800"/>
          </a:xfrm>
        </p:spPr>
        <p:txBody>
          <a:bodyPr/>
          <a:lstStyle/>
          <a:p>
            <a:fld id="{760FBDFE-C587-4B4C-A407-44438C67B59E}" type="datetimeFigureOut">
              <a:rPr lang="zh-CN" altLang="en-US" smtClean="0"/>
              <a:t>2025/10/6</a:t>
            </a:fld>
            <a:endParaRPr lang="zh-CN" altLang="en-US"/>
          </a:p>
        </p:txBody>
      </p:sp>
      <p:sp>
        <p:nvSpPr>
          <p:cNvPr id="4" name="页脚占位符 3"/>
          <p:cNvSpPr>
            <a:spLocks noGrp="1"/>
          </p:cNvSpPr>
          <p:nvPr>
            <p:ph type="ftr" sz="quarter" idx="11"/>
            <p:custDataLst>
              <p:tags r:id="rId3"/>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5_标题和内容">
    <p:bg>
      <p:bgPr>
        <a:solidFill>
          <a:srgbClr val="D6E5DE"/>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3"/>
          <a:srcRect t="56970" b="32626"/>
          <a:stretch>
            <a:fillRect/>
          </a:stretch>
        </p:blipFill>
        <p:spPr>
          <a:xfrm>
            <a:off x="0" y="6144491"/>
            <a:ext cx="12192000" cy="71350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6_标题幻灯片">
    <p:bg>
      <p:bgPr>
        <a:solidFill>
          <a:srgbClr val="D6E5DE"/>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3"/>
          <a:srcRect t="56970"/>
          <a:stretch>
            <a:fillRect/>
          </a:stretch>
        </p:blipFill>
        <p:spPr>
          <a:xfrm>
            <a:off x="0" y="3906982"/>
            <a:ext cx="12192000" cy="295101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6_标题和内容">
    <p:bg>
      <p:bgPr>
        <a:solidFill>
          <a:srgbClr val="D6E5DE"/>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3"/>
          <a:srcRect t="56970" b="32626"/>
          <a:stretch>
            <a:fillRect/>
          </a:stretch>
        </p:blipFill>
        <p:spPr>
          <a:xfrm>
            <a:off x="0" y="6144491"/>
            <a:ext cx="12192000" cy="71350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7_标题和内容">
    <p:bg>
      <p:bgPr>
        <a:solidFill>
          <a:srgbClr val="D6E5DE"/>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3"/>
          <a:srcRect t="56970" b="32626"/>
          <a:stretch>
            <a:fillRect/>
          </a:stretch>
        </p:blipFill>
        <p:spPr>
          <a:xfrm>
            <a:off x="0" y="6144491"/>
            <a:ext cx="12192000" cy="71350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8_标题幻灯片">
    <p:bg>
      <p:bgPr>
        <a:solidFill>
          <a:srgbClr val="D6E5DE"/>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3"/>
          <a:srcRect t="56970"/>
          <a:stretch>
            <a:fillRect/>
          </a:stretch>
        </p:blipFill>
        <p:spPr>
          <a:xfrm>
            <a:off x="0" y="3906982"/>
            <a:ext cx="12192000" cy="295101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9_标题幻灯片">
    <p:bg>
      <p:bgPr>
        <a:solidFill>
          <a:srgbClr val="D6E5DE"/>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3"/>
          <a:srcRect t="56970"/>
          <a:stretch>
            <a:fillRect/>
          </a:stretch>
        </p:blipFill>
        <p:spPr>
          <a:xfrm>
            <a:off x="0" y="3906982"/>
            <a:ext cx="12192000" cy="295101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7_标题幻灯片">
    <p:bg>
      <p:bgPr>
        <a:solidFill>
          <a:srgbClr val="D6E5DE"/>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3"/>
          <a:srcRect t="56970"/>
          <a:stretch>
            <a:fillRect/>
          </a:stretch>
        </p:blipFill>
        <p:spPr>
          <a:xfrm>
            <a:off x="0" y="3906982"/>
            <a:ext cx="12192000" cy="295101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9_标题幻灯片">
    <p:bg>
      <p:bgPr>
        <a:solidFill>
          <a:srgbClr val="D6E5DE"/>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3"/>
          <a:srcRect t="56970"/>
          <a:stretch>
            <a:fillRect/>
          </a:stretch>
        </p:blipFill>
        <p:spPr>
          <a:xfrm>
            <a:off x="0" y="3906982"/>
            <a:ext cx="12192000" cy="295101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1_标题幻灯片">
    <p:bg>
      <p:bgPr>
        <a:solidFill>
          <a:srgbClr val="D6E5DE"/>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3"/>
          <a:srcRect t="56970"/>
          <a:stretch>
            <a:fillRect/>
          </a:stretch>
        </p:blipFill>
        <p:spPr>
          <a:xfrm>
            <a:off x="0" y="3906982"/>
            <a:ext cx="12192000" cy="295101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9_标题和内容">
    <p:bg>
      <p:bgPr>
        <a:solidFill>
          <a:srgbClr val="D6E5DE"/>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3"/>
          <a:srcRect t="56970" b="32626"/>
          <a:stretch>
            <a:fillRect/>
          </a:stretch>
        </p:blipFill>
        <p:spPr>
          <a:xfrm>
            <a:off x="0" y="6144491"/>
            <a:ext cx="12192000" cy="71350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a:lstStyle/>
          <a:p>
            <a:r>
              <a:rPr lang="zh-CN" altLang="en-US"/>
              <a:t>单击此处编辑母版标题样式</a:t>
            </a:r>
          </a:p>
        </p:txBody>
      </p:sp>
      <p:sp>
        <p:nvSpPr>
          <p:cNvPr id="3" name="日期占位符 2"/>
          <p:cNvSpPr>
            <a:spLocks noGrp="1"/>
          </p:cNvSpPr>
          <p:nvPr>
            <p:ph type="dt" sz="half" idx="10"/>
            <p:custDataLst>
              <p:tags r:id="rId2"/>
            </p:custDataLst>
          </p:nvPr>
        </p:nvSpPr>
        <p:spPr>
          <a:xfrm>
            <a:off x="612000" y="6314400"/>
            <a:ext cx="2700000" cy="316800"/>
          </a:xfrm>
        </p:spPr>
        <p:txBody>
          <a:bodyPr/>
          <a:lstStyle/>
          <a:p>
            <a:fld id="{760FBDFE-C587-4B4C-A407-44438C67B59E}" type="datetimeFigureOut">
              <a:rPr lang="zh-CN" altLang="en-US" smtClean="0"/>
              <a:t>2025/10/6</a:t>
            </a:fld>
            <a:endParaRPr lang="zh-CN" altLang="en-US"/>
          </a:p>
        </p:txBody>
      </p:sp>
      <p:sp>
        <p:nvSpPr>
          <p:cNvPr id="4" name="页脚占位符 3"/>
          <p:cNvSpPr>
            <a:spLocks noGrp="1"/>
          </p:cNvSpPr>
          <p:nvPr>
            <p:ph type="ftr" sz="quarter" idx="11"/>
            <p:custDataLst>
              <p:tags r:id="rId3"/>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0_标题和内容">
    <p:bg>
      <p:bgPr>
        <a:solidFill>
          <a:srgbClr val="D6E5DE"/>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3"/>
          <a:srcRect t="56970" b="32626"/>
          <a:stretch>
            <a:fillRect/>
          </a:stretch>
        </p:blipFill>
        <p:spPr>
          <a:xfrm>
            <a:off x="0" y="6144491"/>
            <a:ext cx="12192000" cy="71350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ransition spd="slow" advClick="0" advTm="1000">
    <p:pull/>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slow">
    <p:wip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竖排标题与文本">
    <p:spTree>
      <p:nvGrpSpPr>
        <p:cNvPr id="1" name=""/>
        <p:cNvGrpSpPr/>
        <p:nvPr/>
      </p:nvGrpSpPr>
      <p:grpSpPr>
        <a:xfrm>
          <a:off x="0" y="0"/>
          <a:ext cx="0" cy="0"/>
          <a:chOff x="0" y="0"/>
          <a:chExt cx="0" cy="0"/>
        </a:xfrm>
      </p:grpSpPr>
      <p:pic>
        <p:nvPicPr>
          <p:cNvPr id="7" name="稻壳儿搜索【幻雨工作室__1"/>
          <p:cNvPicPr>
            <a:picLocks noChangeAspect="1"/>
          </p:cNvPicPr>
          <p:nvPr userDrawn="1">
            <p:custDataLst>
              <p:tags r:id="rId1"/>
            </p:custDataLst>
          </p:nvPr>
        </p:nvPicPr>
        <p:blipFill>
          <a:blip r:embed="rId4">
            <a:extLst>
              <a:ext uri="{28A0092B-C50C-407E-A947-70E740481C1C}">
                <a14:useLocalDpi xmlns:a14="http://schemas.microsoft.com/office/drawing/2010/main" val="0"/>
              </a:ext>
            </a:extLst>
          </a:blip>
          <a:srcRect l="57179" t="9847" r="20459" b="56349"/>
          <a:stretch>
            <a:fillRect/>
          </a:stretch>
        </p:blipFill>
        <p:spPr>
          <a:xfrm flipH="1">
            <a:off x="0" y="0"/>
            <a:ext cx="3091906" cy="2921000"/>
          </a:xfrm>
          <a:prstGeom prst="rect">
            <a:avLst/>
          </a:prstGeom>
        </p:spPr>
      </p:pic>
      <p:pic>
        <p:nvPicPr>
          <p:cNvPr id="8" name="稻壳儿搜索【幻雨工作室__2"/>
          <p:cNvPicPr>
            <a:picLocks noChangeAspect="1"/>
          </p:cNvPicPr>
          <p:nvPr userDrawn="1">
            <p:custDataLst>
              <p:tags r:id="rId2"/>
            </p:custDataLst>
          </p:nvPr>
        </p:nvPicPr>
        <p:blipFill>
          <a:blip r:embed="rId5">
            <a:extLst>
              <a:ext uri="{28A0092B-C50C-407E-A947-70E740481C1C}">
                <a14:useLocalDpi xmlns:a14="http://schemas.microsoft.com/office/drawing/2010/main" val="0"/>
              </a:ext>
            </a:extLst>
          </a:blip>
          <a:srcRect l="57179" t="56349" r="7919"/>
          <a:stretch>
            <a:fillRect/>
          </a:stretch>
        </p:blipFill>
        <p:spPr>
          <a:xfrm>
            <a:off x="9169399" y="4495504"/>
            <a:ext cx="3022601" cy="2362495"/>
          </a:xfrm>
          <a:prstGeom prst="rect">
            <a:avLst/>
          </a:prstGeom>
        </p:spPr>
      </p:pic>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descr="D:\360安全浏览器下载\51miz-E1110527-718DE4BD-3840x2194.jpg51miz-E1110527-718DE4BD-3840x2194"/>
          <p:cNvPicPr>
            <a:picLocks noChangeAspect="1"/>
          </p:cNvPicPr>
          <p:nvPr userDrawn="1">
            <p:custDataLst>
              <p:tags r:id="rId1"/>
            </p:custDataLst>
          </p:nvPr>
        </p:nvPicPr>
        <p:blipFill>
          <a:blip r:embed="rId3">
            <a:clrChange>
              <a:clrFrom>
                <a:srgbClr val="FFFFFF">
                  <a:alpha val="100000"/>
                </a:srgbClr>
              </a:clrFrom>
              <a:clrTo>
                <a:srgbClr val="FFFFFF">
                  <a:alpha val="100000"/>
                  <a:alpha val="0"/>
                </a:srgbClr>
              </a:clrTo>
            </a:clrChange>
          </a:blip>
          <a:srcRect l="18181" t="21320" r="10267" b="14930"/>
          <a:stretch>
            <a:fillRect/>
          </a:stretch>
        </p:blipFill>
        <p:spPr>
          <a:xfrm>
            <a:off x="-170815" y="-104775"/>
            <a:ext cx="12722225" cy="7000875"/>
          </a:xfrm>
          <a:prstGeom prst="rect">
            <a:avLst/>
          </a:prstGeom>
        </p:spPr>
      </p:pic>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descr="D:\360安全浏览器下载\51miz-E1110527-718DE4BD-3840x2194.jpg51miz-E1110527-718DE4BD-3840x2194"/>
          <p:cNvPicPr>
            <a:picLocks noChangeAspect="1"/>
          </p:cNvPicPr>
          <p:nvPr userDrawn="1">
            <p:custDataLst>
              <p:tags r:id="rId1"/>
            </p:custDataLst>
          </p:nvPr>
        </p:nvPicPr>
        <p:blipFill>
          <a:blip r:embed="rId3">
            <a:clrChange>
              <a:clrFrom>
                <a:srgbClr val="FFFFFF">
                  <a:alpha val="100000"/>
                </a:srgbClr>
              </a:clrFrom>
              <a:clrTo>
                <a:srgbClr val="FFFFFF">
                  <a:alpha val="100000"/>
                  <a:alpha val="0"/>
                </a:srgbClr>
              </a:clrTo>
            </a:clrChange>
          </a:blip>
          <a:srcRect l="18181" t="20123" r="9114" b="14479"/>
          <a:stretch>
            <a:fillRect/>
          </a:stretch>
        </p:blipFill>
        <p:spPr>
          <a:xfrm>
            <a:off x="-170815" y="-236220"/>
            <a:ext cx="12927330" cy="7181850"/>
          </a:xfrm>
          <a:prstGeom prst="rect">
            <a:avLst/>
          </a:prstGeom>
        </p:spPr>
      </p:pic>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descr="D:\360安全浏览器下载\51miz-E1110527-718DE4BD-3840x2194.jpg51miz-E1110527-718DE4BD-3840x2194"/>
          <p:cNvPicPr>
            <a:picLocks noChangeAspect="1"/>
          </p:cNvPicPr>
          <p:nvPr userDrawn="1">
            <p:custDataLst>
              <p:tags r:id="rId1"/>
            </p:custDataLst>
          </p:nvPr>
        </p:nvPicPr>
        <p:blipFill>
          <a:blip r:embed="rId3">
            <a:clrChange>
              <a:clrFrom>
                <a:srgbClr val="FFFFFF">
                  <a:alpha val="100000"/>
                </a:srgbClr>
              </a:clrFrom>
              <a:clrTo>
                <a:srgbClr val="FFFFFF">
                  <a:alpha val="100000"/>
                  <a:alpha val="0"/>
                </a:srgbClr>
              </a:clrTo>
            </a:clrChange>
          </a:blip>
          <a:srcRect l="17646" t="19255" r="11285" b="15346"/>
          <a:stretch>
            <a:fillRect/>
          </a:stretch>
        </p:blipFill>
        <p:spPr>
          <a:xfrm>
            <a:off x="-266065" y="-331470"/>
            <a:ext cx="12636500" cy="7181850"/>
          </a:xfrm>
          <a:prstGeom prst="rect">
            <a:avLst/>
          </a:prstGeom>
        </p:spPr>
      </p:pic>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竖排标题与文本">
    <p:spTree>
      <p:nvGrpSpPr>
        <p:cNvPr id="1" name=""/>
        <p:cNvGrpSpPr/>
        <p:nvPr/>
      </p:nvGrpSpPr>
      <p:grpSpPr>
        <a:xfrm>
          <a:off x="0" y="0"/>
          <a:ext cx="0" cy="0"/>
          <a:chOff x="0" y="0"/>
          <a:chExt cx="0" cy="0"/>
        </a:xfrm>
      </p:grpSpPr>
      <p:pic>
        <p:nvPicPr>
          <p:cNvPr id="7" name="稻壳儿搜索【幻雨工作室__1"/>
          <p:cNvPicPr>
            <a:picLocks noChangeAspect="1"/>
          </p:cNvPicPr>
          <p:nvPr userDrawn="1">
            <p:custDataLst>
              <p:tags r:id="rId1"/>
            </p:custDataLst>
          </p:nvPr>
        </p:nvPicPr>
        <p:blipFill>
          <a:blip r:embed="rId4">
            <a:extLst>
              <a:ext uri="{28A0092B-C50C-407E-A947-70E740481C1C}">
                <a14:useLocalDpi xmlns:a14="http://schemas.microsoft.com/office/drawing/2010/main" val="0"/>
              </a:ext>
            </a:extLst>
          </a:blip>
          <a:srcRect l="57179" t="9847" r="20459" b="56349"/>
          <a:stretch>
            <a:fillRect/>
          </a:stretch>
        </p:blipFill>
        <p:spPr>
          <a:xfrm flipH="1">
            <a:off x="0" y="0"/>
            <a:ext cx="3091906" cy="2921000"/>
          </a:xfrm>
          <a:prstGeom prst="rect">
            <a:avLst/>
          </a:prstGeom>
        </p:spPr>
      </p:pic>
      <p:pic>
        <p:nvPicPr>
          <p:cNvPr id="8" name="稻壳儿搜索【幻雨工作室__2"/>
          <p:cNvPicPr>
            <a:picLocks noChangeAspect="1"/>
          </p:cNvPicPr>
          <p:nvPr userDrawn="1">
            <p:custDataLst>
              <p:tags r:id="rId2"/>
            </p:custDataLst>
          </p:nvPr>
        </p:nvPicPr>
        <p:blipFill>
          <a:blip r:embed="rId5">
            <a:extLst>
              <a:ext uri="{28A0092B-C50C-407E-A947-70E740481C1C}">
                <a14:useLocalDpi xmlns:a14="http://schemas.microsoft.com/office/drawing/2010/main" val="0"/>
              </a:ext>
            </a:extLst>
          </a:blip>
          <a:srcRect l="57179" t="56349" r="7919"/>
          <a:stretch>
            <a:fillRect/>
          </a:stretch>
        </p:blipFill>
        <p:spPr>
          <a:xfrm>
            <a:off x="9169399" y="4495504"/>
            <a:ext cx="3022601" cy="2362495"/>
          </a:xfrm>
          <a:prstGeom prst="rect">
            <a:avLst/>
          </a:prstGeom>
        </p:spPr>
      </p:pic>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a:lstStyle/>
          <a:p>
            <a:r>
              <a:rPr lang="zh-CN" altLang="en-US"/>
              <a:t>单击此处编辑母版标题样式</a:t>
            </a:r>
          </a:p>
        </p:txBody>
      </p:sp>
      <p:sp>
        <p:nvSpPr>
          <p:cNvPr id="3" name="日期占位符 2"/>
          <p:cNvSpPr>
            <a:spLocks noGrp="1"/>
          </p:cNvSpPr>
          <p:nvPr>
            <p:ph type="dt" sz="half" idx="10"/>
            <p:custDataLst>
              <p:tags r:id="rId2"/>
            </p:custDataLst>
          </p:nvPr>
        </p:nvSpPr>
        <p:spPr>
          <a:xfrm>
            <a:off x="612000" y="6314400"/>
            <a:ext cx="2700000" cy="316800"/>
          </a:xfrm>
        </p:spPr>
        <p:txBody>
          <a:bodyPr/>
          <a:lstStyle/>
          <a:p>
            <a:fld id="{760FBDFE-C587-4B4C-A407-44438C67B59E}" type="datetimeFigureOut">
              <a:rPr lang="zh-CN" altLang="en-US" smtClean="0"/>
              <a:t>2025/10/6</a:t>
            </a:fld>
            <a:endParaRPr lang="zh-CN" altLang="en-US"/>
          </a:p>
        </p:txBody>
      </p:sp>
      <p:sp>
        <p:nvSpPr>
          <p:cNvPr id="4" name="页脚占位符 3"/>
          <p:cNvSpPr>
            <a:spLocks noGrp="1"/>
          </p:cNvSpPr>
          <p:nvPr>
            <p:ph type="ftr" sz="quarter" idx="11"/>
            <p:custDataLst>
              <p:tags r:id="rId3"/>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a:lstStyle/>
          <a:p>
            <a:r>
              <a:rPr lang="zh-CN" altLang="en-US"/>
              <a:t>单击此处编辑母版标题样式</a:t>
            </a:r>
          </a:p>
        </p:txBody>
      </p:sp>
      <p:sp>
        <p:nvSpPr>
          <p:cNvPr id="3" name="日期占位符 2"/>
          <p:cNvSpPr>
            <a:spLocks noGrp="1"/>
          </p:cNvSpPr>
          <p:nvPr>
            <p:ph type="dt" sz="half" idx="10"/>
            <p:custDataLst>
              <p:tags r:id="rId2"/>
            </p:custDataLst>
          </p:nvPr>
        </p:nvSpPr>
        <p:spPr>
          <a:xfrm>
            <a:off x="612000" y="6314400"/>
            <a:ext cx="2700000" cy="316800"/>
          </a:xfrm>
        </p:spPr>
        <p:txBody>
          <a:bodyPr/>
          <a:lstStyle/>
          <a:p>
            <a:fld id="{760FBDFE-C587-4B4C-A407-44438C67B59E}" type="datetimeFigureOut">
              <a:rPr lang="zh-CN" altLang="en-US" smtClean="0"/>
              <a:t>2025/10/6</a:t>
            </a:fld>
            <a:endParaRPr lang="zh-CN" altLang="en-US"/>
          </a:p>
        </p:txBody>
      </p:sp>
      <p:sp>
        <p:nvSpPr>
          <p:cNvPr id="4" name="页脚占位符 3"/>
          <p:cNvSpPr>
            <a:spLocks noGrp="1"/>
          </p:cNvSpPr>
          <p:nvPr>
            <p:ph type="ftr" sz="quarter" idx="11"/>
            <p:custDataLst>
              <p:tags r:id="rId3"/>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7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a:lstStyle/>
          <a:p>
            <a:r>
              <a:rPr lang="zh-CN" altLang="en-US"/>
              <a:t>单击此处编辑母版标题样式</a:t>
            </a:r>
          </a:p>
        </p:txBody>
      </p:sp>
      <p:sp>
        <p:nvSpPr>
          <p:cNvPr id="3" name="日期占位符 2"/>
          <p:cNvSpPr>
            <a:spLocks noGrp="1"/>
          </p:cNvSpPr>
          <p:nvPr>
            <p:ph type="dt" sz="half" idx="10"/>
            <p:custDataLst>
              <p:tags r:id="rId2"/>
            </p:custDataLst>
          </p:nvPr>
        </p:nvSpPr>
        <p:spPr>
          <a:xfrm>
            <a:off x="612000" y="6314400"/>
            <a:ext cx="2700000" cy="316800"/>
          </a:xfrm>
        </p:spPr>
        <p:txBody>
          <a:bodyPr/>
          <a:lstStyle/>
          <a:p>
            <a:fld id="{760FBDFE-C587-4B4C-A407-44438C67B59E}" type="datetimeFigureOut">
              <a:rPr lang="zh-CN" altLang="en-US" smtClean="0"/>
              <a:t>2025/10/6</a:t>
            </a:fld>
            <a:endParaRPr lang="zh-CN" altLang="en-US"/>
          </a:p>
        </p:txBody>
      </p:sp>
      <p:sp>
        <p:nvSpPr>
          <p:cNvPr id="4" name="页脚占位符 3"/>
          <p:cNvSpPr>
            <a:spLocks noGrp="1"/>
          </p:cNvSpPr>
          <p:nvPr>
            <p:ph type="ftr" sz="quarter" idx="11"/>
            <p:custDataLst>
              <p:tags r:id="rId3"/>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图片 3" descr="3"/>
          <p:cNvPicPr>
            <a:picLocks noChangeAspect="1"/>
          </p:cNvPicPr>
          <p:nvPr>
            <p:custDataLst>
              <p:tags r:id="rId1"/>
            </p:custDataLst>
          </p:nvPr>
        </p:nvPicPr>
        <p:blipFill>
          <a:blip r:embed="rId8"/>
          <a:stretch>
            <a:fillRect/>
          </a:stretch>
        </p:blipFill>
        <p:spPr>
          <a:xfrm>
            <a:off x="0" y="8890"/>
            <a:ext cx="12192000" cy="6840220"/>
          </a:xfrm>
          <a:prstGeom prst="rect">
            <a:avLst/>
          </a:prstGeom>
        </p:spPr>
      </p:pic>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16" name="日期占位符 15"/>
          <p:cNvSpPr>
            <a:spLocks noGrp="1"/>
          </p:cNvSpPr>
          <p:nvPr>
            <p:ph type="dt" sz="half" idx="10"/>
            <p:custDataLst>
              <p:tags r:id="rId4"/>
            </p:custDataLst>
          </p:nvPr>
        </p:nvSpPr>
        <p:spPr>
          <a:xfrm>
            <a:off x="612000" y="6314400"/>
            <a:ext cx="2700000" cy="316800"/>
          </a:xfrm>
        </p:spPr>
        <p:txBody>
          <a:bodyPr/>
          <a:lstStyle/>
          <a:p>
            <a:fld id="{760FBDFE-C587-4B4C-A407-44438C67B59E}" type="datetimeFigureOut">
              <a:rPr lang="zh-CN" altLang="en-US" smtClean="0"/>
              <a:t>2025/10/6</a:t>
            </a:fld>
            <a:endParaRPr lang="zh-CN" altLang="en-US"/>
          </a:p>
        </p:txBody>
      </p:sp>
      <p:sp>
        <p:nvSpPr>
          <p:cNvPr id="17" name="页脚占位符 16"/>
          <p:cNvSpPr>
            <a:spLocks noGrp="1"/>
          </p:cNvSpPr>
          <p:nvPr>
            <p:ph type="ftr" sz="quarter" idx="11"/>
            <p:custDataLst>
              <p:tags r:id="rId5"/>
            </p:custDataLst>
          </p:nvPr>
        </p:nvSpPr>
        <p:spPr>
          <a:xfrm>
            <a:off x="4116000" y="6314400"/>
            <a:ext cx="3960000" cy="316800"/>
          </a:xfrm>
        </p:spPr>
        <p:txBody>
          <a:bodyPr/>
          <a:lstStyle/>
          <a:p>
            <a:endParaRPr lang="zh-CN" altLang="en-US"/>
          </a:p>
        </p:txBody>
      </p:sp>
      <p:sp>
        <p:nvSpPr>
          <p:cNvPr id="18" name="灯片编号占位符 17"/>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6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a:lstStyle/>
          <a:p>
            <a:r>
              <a:rPr lang="zh-CN" altLang="en-US"/>
              <a:t>单击此处编辑母版标题样式</a:t>
            </a:r>
          </a:p>
        </p:txBody>
      </p:sp>
      <p:sp>
        <p:nvSpPr>
          <p:cNvPr id="3" name="日期占位符 2"/>
          <p:cNvSpPr>
            <a:spLocks noGrp="1"/>
          </p:cNvSpPr>
          <p:nvPr>
            <p:ph type="dt" sz="half" idx="10"/>
            <p:custDataLst>
              <p:tags r:id="rId2"/>
            </p:custDataLst>
          </p:nvPr>
        </p:nvSpPr>
        <p:spPr>
          <a:xfrm>
            <a:off x="612000" y="6314400"/>
            <a:ext cx="2700000" cy="316800"/>
          </a:xfrm>
        </p:spPr>
        <p:txBody>
          <a:bodyPr/>
          <a:lstStyle/>
          <a:p>
            <a:fld id="{760FBDFE-C587-4B4C-A407-44438C67B59E}" type="datetimeFigureOut">
              <a:rPr lang="zh-CN" altLang="en-US" smtClean="0"/>
              <a:t>2025/10/6</a:t>
            </a:fld>
            <a:endParaRPr lang="zh-CN" altLang="en-US"/>
          </a:p>
        </p:txBody>
      </p:sp>
      <p:sp>
        <p:nvSpPr>
          <p:cNvPr id="4" name="页脚占位符 3"/>
          <p:cNvSpPr>
            <a:spLocks noGrp="1"/>
          </p:cNvSpPr>
          <p:nvPr>
            <p:ph type="ftr" sz="quarter" idx="11"/>
            <p:custDataLst>
              <p:tags r:id="rId3"/>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file:///D:\qq&#25991;&#20214;\712321467\Image\C2C\Image2\%7b75232B38-A165-1FB7-499C-2E1C792CACB5%7d.png" TargetMode="Externa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ags" Target="../tags/tag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image" Target="../media/image1.png"/><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133.xml"/><Relationship Id="rId13" Type="http://schemas.openxmlformats.org/officeDocument/2006/relationships/image" Target="file:///D:\qq&#25991;&#20214;\712321467\Image\C2C\Image2\%7b75232B38-A165-1FB7-499C-2E1C792CACB5%7d.png" TargetMode="External"/><Relationship Id="rId3" Type="http://schemas.openxmlformats.org/officeDocument/2006/relationships/slideLayout" Target="../slideLayouts/slideLayout46.xml"/><Relationship Id="rId7" Type="http://schemas.openxmlformats.org/officeDocument/2006/relationships/tags" Target="../tags/tag132.xml"/><Relationship Id="rId12" Type="http://schemas.openxmlformats.org/officeDocument/2006/relationships/image" Target="../media/image1.png"/><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theme" Target="../theme/theme2.xml"/><Relationship Id="rId11" Type="http://schemas.openxmlformats.org/officeDocument/2006/relationships/image" Target="../media/image15.png"/><Relationship Id="rId5" Type="http://schemas.openxmlformats.org/officeDocument/2006/relationships/slideLayout" Target="../slideLayouts/slideLayout48.xml"/><Relationship Id="rId10" Type="http://schemas.openxmlformats.org/officeDocument/2006/relationships/tags" Target="../tags/tag135.xml"/><Relationship Id="rId4" Type="http://schemas.openxmlformats.org/officeDocument/2006/relationships/slideLayout" Target="../slideLayouts/slideLayout47.xml"/><Relationship Id="rId9" Type="http://schemas.openxmlformats.org/officeDocument/2006/relationships/tags" Target="../tags/tag1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073743875" descr="学科网 zxxk.com"/>
          <p:cNvPicPr>
            <a:picLocks noChangeAspect="1"/>
          </p:cNvPicPr>
          <p:nvPr>
            <p:custDataLst>
              <p:tags r:id="rId45"/>
            </p:custDataLst>
          </p:nvPr>
        </p:nvPicPr>
        <p:blipFill>
          <a:blip r:embed="rId46" r:link="rId47"/>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矩形 2"/>
          <p:cNvSpPr/>
          <p:nvPr userDrawn="1">
            <p:custDataLst>
              <p:tags r:id="rId7"/>
            </p:custDataLst>
          </p:nvPr>
        </p:nvSpPr>
        <p:spPr>
          <a:xfrm>
            <a:off x="0" y="0"/>
            <a:ext cx="12192000" cy="6858000"/>
          </a:xfrm>
          <a:prstGeom prst="rect">
            <a:avLst/>
          </a:prstGeom>
          <a:solidFill>
            <a:srgbClr val="FAF5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custDataLst>
              <p:tags r:id="rId8"/>
            </p:custDataLst>
          </p:nvPr>
        </p:nvPicPr>
        <p:blipFill>
          <a:blip r:embed="rId11"/>
          <a:stretch>
            <a:fillRect/>
          </a:stretch>
        </p:blipFill>
        <p:spPr>
          <a:xfrm>
            <a:off x="0" y="0"/>
            <a:ext cx="12191999" cy="6858000"/>
          </a:xfrm>
          <a:prstGeom prst="rect">
            <a:avLst/>
          </a:prstGeom>
        </p:spPr>
      </p:pic>
      <p:pic>
        <p:nvPicPr>
          <p:cNvPr id="7" name="图片 1073743875" descr="学科网 zxxk.com"/>
          <p:cNvPicPr>
            <a:picLocks noChangeAspect="1"/>
          </p:cNvPicPr>
          <p:nvPr>
            <p:custDataLst>
              <p:tags r:id="rId9"/>
            </p:custDataLst>
          </p:nvPr>
        </p:nvPicPr>
        <p:blipFill>
          <a:blip r:embed="rId12" r:link="rId13"/>
          <a:stretch>
            <a:fillRect/>
          </a:stretch>
        </p:blipFill>
        <p:spPr>
          <a:xfrm>
            <a:off x="838200" y="365125"/>
            <a:ext cx="9525" cy="9525"/>
          </a:xfrm>
          <a:prstGeom prst="rect">
            <a:avLst/>
          </a:prstGeom>
          <a:noFill/>
          <a:ln>
            <a:noFill/>
            <a:miter lim="800000"/>
          </a:ln>
        </p:spPr>
      </p:pic>
      <p:pic>
        <p:nvPicPr>
          <p:cNvPr id="8" name="图片 1073743875" descr="学科网 zxxk.com"/>
          <p:cNvPicPr>
            <a:picLocks noChangeAspect="1"/>
          </p:cNvPicPr>
          <p:nvPr>
            <p:custDataLst>
              <p:tags r:id="rId10"/>
            </p:custDataLst>
          </p:nvPr>
        </p:nvPicPr>
        <p:blipFill>
          <a:blip r:embed="rId12" r:link="rId13"/>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54.xml"/><Relationship Id="rId13" Type="http://schemas.openxmlformats.org/officeDocument/2006/relationships/tags" Target="../tags/tag159.xml"/><Relationship Id="rId3" Type="http://schemas.openxmlformats.org/officeDocument/2006/relationships/tags" Target="../tags/tag149.xml"/><Relationship Id="rId7" Type="http://schemas.openxmlformats.org/officeDocument/2006/relationships/tags" Target="../tags/tag153.xml"/><Relationship Id="rId12" Type="http://schemas.openxmlformats.org/officeDocument/2006/relationships/tags" Target="../tags/tag158.xml"/><Relationship Id="rId2" Type="http://schemas.openxmlformats.org/officeDocument/2006/relationships/tags" Target="../tags/tag148.xml"/><Relationship Id="rId1" Type="http://schemas.openxmlformats.org/officeDocument/2006/relationships/tags" Target="../tags/tag147.xml"/><Relationship Id="rId6" Type="http://schemas.openxmlformats.org/officeDocument/2006/relationships/tags" Target="../tags/tag152.xml"/><Relationship Id="rId11" Type="http://schemas.openxmlformats.org/officeDocument/2006/relationships/tags" Target="../tags/tag157.xml"/><Relationship Id="rId5" Type="http://schemas.openxmlformats.org/officeDocument/2006/relationships/tags" Target="../tags/tag151.xml"/><Relationship Id="rId15" Type="http://schemas.openxmlformats.org/officeDocument/2006/relationships/image" Target="../media/image17.png"/><Relationship Id="rId10" Type="http://schemas.openxmlformats.org/officeDocument/2006/relationships/tags" Target="../tags/tag156.xml"/><Relationship Id="rId4" Type="http://schemas.openxmlformats.org/officeDocument/2006/relationships/tags" Target="../tags/tag150.xml"/><Relationship Id="rId9" Type="http://schemas.openxmlformats.org/officeDocument/2006/relationships/tags" Target="../tags/tag155.xml"/><Relationship Id="rId1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218.xml"/><Relationship Id="rId3" Type="http://schemas.openxmlformats.org/officeDocument/2006/relationships/tags" Target="../tags/tag213.xml"/><Relationship Id="rId7" Type="http://schemas.openxmlformats.org/officeDocument/2006/relationships/tags" Target="../tags/tag217.xml"/><Relationship Id="rId12" Type="http://schemas.openxmlformats.org/officeDocument/2006/relationships/image" Target="../media/image21.png"/><Relationship Id="rId2" Type="http://schemas.openxmlformats.org/officeDocument/2006/relationships/tags" Target="../tags/tag212.xml"/><Relationship Id="rId1" Type="http://schemas.openxmlformats.org/officeDocument/2006/relationships/tags" Target="../tags/tag211.xml"/><Relationship Id="rId6" Type="http://schemas.openxmlformats.org/officeDocument/2006/relationships/tags" Target="../tags/tag216.xml"/><Relationship Id="rId11" Type="http://schemas.openxmlformats.org/officeDocument/2006/relationships/image" Target="../media/image20.png"/><Relationship Id="rId5" Type="http://schemas.openxmlformats.org/officeDocument/2006/relationships/tags" Target="../tags/tag215.xml"/><Relationship Id="rId10" Type="http://schemas.openxmlformats.org/officeDocument/2006/relationships/slideLayout" Target="../slideLayouts/slideLayout1.xml"/><Relationship Id="rId4" Type="http://schemas.openxmlformats.org/officeDocument/2006/relationships/tags" Target="../tags/tag214.xml"/><Relationship Id="rId9" Type="http://schemas.openxmlformats.org/officeDocument/2006/relationships/tags" Target="../tags/tag219.xml"/></Relationships>
</file>

<file path=ppt/slides/_rels/slide11.xml.rels><?xml version="1.0" encoding="UTF-8" standalone="yes"?>
<Relationships xmlns="http://schemas.openxmlformats.org/package/2006/relationships"><Relationship Id="rId8" Type="http://schemas.openxmlformats.org/officeDocument/2006/relationships/tags" Target="../tags/tag227.xml"/><Relationship Id="rId13" Type="http://schemas.openxmlformats.org/officeDocument/2006/relationships/diagramLayout" Target="../diagrams/layout1.xml"/><Relationship Id="rId3" Type="http://schemas.openxmlformats.org/officeDocument/2006/relationships/tags" Target="../tags/tag222.xml"/><Relationship Id="rId7" Type="http://schemas.openxmlformats.org/officeDocument/2006/relationships/tags" Target="../tags/tag226.xml"/><Relationship Id="rId12" Type="http://schemas.openxmlformats.org/officeDocument/2006/relationships/diagramData" Target="../diagrams/data1.xml"/><Relationship Id="rId2" Type="http://schemas.openxmlformats.org/officeDocument/2006/relationships/tags" Target="../tags/tag221.xml"/><Relationship Id="rId16" Type="http://schemas.microsoft.com/office/2007/relationships/diagramDrawing" Target="../diagrams/drawing1.xml"/><Relationship Id="rId1" Type="http://schemas.openxmlformats.org/officeDocument/2006/relationships/tags" Target="../tags/tag220.xml"/><Relationship Id="rId6" Type="http://schemas.openxmlformats.org/officeDocument/2006/relationships/tags" Target="../tags/tag225.xml"/><Relationship Id="rId11" Type="http://schemas.openxmlformats.org/officeDocument/2006/relationships/image" Target="../media/image22.png"/><Relationship Id="rId5" Type="http://schemas.openxmlformats.org/officeDocument/2006/relationships/tags" Target="../tags/tag224.xml"/><Relationship Id="rId15" Type="http://schemas.openxmlformats.org/officeDocument/2006/relationships/diagramColors" Target="../diagrams/colors1.xml"/><Relationship Id="rId10" Type="http://schemas.openxmlformats.org/officeDocument/2006/relationships/slideLayout" Target="../slideLayouts/slideLayout45.xml"/><Relationship Id="rId4" Type="http://schemas.openxmlformats.org/officeDocument/2006/relationships/tags" Target="../tags/tag223.xml"/><Relationship Id="rId9" Type="http://schemas.openxmlformats.org/officeDocument/2006/relationships/tags" Target="../tags/tag228.xml"/><Relationship Id="rId1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5.xml"/><Relationship Id="rId1" Type="http://schemas.openxmlformats.org/officeDocument/2006/relationships/tags" Target="../tags/tag229.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5.xml"/><Relationship Id="rId1" Type="http://schemas.openxmlformats.org/officeDocument/2006/relationships/tags" Target="../tags/tag230.xml"/></Relationships>
</file>

<file path=ppt/slides/_rels/slide14.xml.rels><?xml version="1.0" encoding="UTF-8" standalone="yes"?>
<Relationships xmlns="http://schemas.openxmlformats.org/package/2006/relationships"><Relationship Id="rId3" Type="http://schemas.openxmlformats.org/officeDocument/2006/relationships/tags" Target="../tags/tag233.xml"/><Relationship Id="rId2" Type="http://schemas.openxmlformats.org/officeDocument/2006/relationships/tags" Target="../tags/tag232.xml"/><Relationship Id="rId1" Type="http://schemas.openxmlformats.org/officeDocument/2006/relationships/tags" Target="../tags/tag231.xml"/><Relationship Id="rId5" Type="http://schemas.openxmlformats.org/officeDocument/2006/relationships/image" Target="../media/image22.png"/><Relationship Id="rId4" Type="http://schemas.openxmlformats.org/officeDocument/2006/relationships/slideLayout" Target="../slideLayouts/slideLayout45.xml"/></Relationships>
</file>

<file path=ppt/slides/_rels/slide15.xml.rels><?xml version="1.0" encoding="UTF-8" standalone="yes"?>
<Relationships xmlns="http://schemas.openxmlformats.org/package/2006/relationships"><Relationship Id="rId3" Type="http://schemas.openxmlformats.org/officeDocument/2006/relationships/tags" Target="../tags/tag236.xml"/><Relationship Id="rId7" Type="http://schemas.openxmlformats.org/officeDocument/2006/relationships/image" Target="../media/image22.png"/><Relationship Id="rId2" Type="http://schemas.openxmlformats.org/officeDocument/2006/relationships/tags" Target="../tags/tag235.xml"/><Relationship Id="rId1" Type="http://schemas.openxmlformats.org/officeDocument/2006/relationships/tags" Target="../tags/tag234.xml"/><Relationship Id="rId6" Type="http://schemas.openxmlformats.org/officeDocument/2006/relationships/slideLayout" Target="../slideLayouts/slideLayout45.xml"/><Relationship Id="rId5" Type="http://schemas.openxmlformats.org/officeDocument/2006/relationships/tags" Target="../tags/tag238.xml"/><Relationship Id="rId4" Type="http://schemas.openxmlformats.org/officeDocument/2006/relationships/tags" Target="../tags/tag237.xml"/></Relationships>
</file>

<file path=ppt/slides/_rels/slide16.xml.rels><?xml version="1.0" encoding="UTF-8" standalone="yes"?>
<Relationships xmlns="http://schemas.openxmlformats.org/package/2006/relationships"><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 Id="rId5" Type="http://schemas.openxmlformats.org/officeDocument/2006/relationships/image" Target="../media/image22.png"/><Relationship Id="rId4" Type="http://schemas.openxmlformats.org/officeDocument/2006/relationships/slideLayout" Target="../slideLayouts/slideLayout45.xml"/></Relationships>
</file>

<file path=ppt/slides/_rels/slide17.xml.rels><?xml version="1.0" encoding="UTF-8" standalone="yes"?>
<Relationships xmlns="http://schemas.openxmlformats.org/package/2006/relationships"><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 Id="rId5" Type="http://schemas.openxmlformats.org/officeDocument/2006/relationships/image" Target="../media/image22.png"/><Relationship Id="rId4" Type="http://schemas.openxmlformats.org/officeDocument/2006/relationships/slideLayout" Target="../slideLayouts/slideLayout45.xml"/></Relationships>
</file>

<file path=ppt/slides/_rels/slide18.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tags" Target="../tags/tag247.xml"/><Relationship Id="rId7" Type="http://schemas.openxmlformats.org/officeDocument/2006/relationships/diagramData" Target="../diagrams/data2.xml"/><Relationship Id="rId2" Type="http://schemas.openxmlformats.org/officeDocument/2006/relationships/tags" Target="../tags/tag246.xml"/><Relationship Id="rId1" Type="http://schemas.openxmlformats.org/officeDocument/2006/relationships/tags" Target="../tags/tag245.xml"/><Relationship Id="rId6" Type="http://schemas.openxmlformats.org/officeDocument/2006/relationships/image" Target="../media/image22.png"/><Relationship Id="rId11" Type="http://schemas.microsoft.com/office/2007/relationships/diagramDrawing" Target="../diagrams/drawing2.xml"/><Relationship Id="rId5" Type="http://schemas.openxmlformats.org/officeDocument/2006/relationships/slideLayout" Target="../slideLayouts/slideLayout45.xml"/><Relationship Id="rId10" Type="http://schemas.openxmlformats.org/officeDocument/2006/relationships/diagramColors" Target="../diagrams/colors2.xml"/><Relationship Id="rId4" Type="http://schemas.openxmlformats.org/officeDocument/2006/relationships/tags" Target="../tags/tag248.xml"/><Relationship Id="rId9" Type="http://schemas.openxmlformats.org/officeDocument/2006/relationships/diagramQuickStyle" Target="../diagrams/quickStyle2.xml"/></Relationships>
</file>

<file path=ppt/slides/_rels/slide19.xml.rels><?xml version="1.0" encoding="UTF-8" standalone="yes"?>
<Relationships xmlns="http://schemas.openxmlformats.org/package/2006/relationships"><Relationship Id="rId8" Type="http://schemas.openxmlformats.org/officeDocument/2006/relationships/tags" Target="../tags/tag256.xml"/><Relationship Id="rId3" Type="http://schemas.openxmlformats.org/officeDocument/2006/relationships/tags" Target="../tags/tag251.xml"/><Relationship Id="rId7" Type="http://schemas.openxmlformats.org/officeDocument/2006/relationships/tags" Target="../tags/tag255.xml"/><Relationship Id="rId12" Type="http://schemas.openxmlformats.org/officeDocument/2006/relationships/image" Target="../media/image21.png"/><Relationship Id="rId2" Type="http://schemas.openxmlformats.org/officeDocument/2006/relationships/tags" Target="../tags/tag250.xml"/><Relationship Id="rId1" Type="http://schemas.openxmlformats.org/officeDocument/2006/relationships/tags" Target="../tags/tag249.xml"/><Relationship Id="rId6" Type="http://schemas.openxmlformats.org/officeDocument/2006/relationships/tags" Target="../tags/tag254.xml"/><Relationship Id="rId11" Type="http://schemas.openxmlformats.org/officeDocument/2006/relationships/image" Target="../media/image20.png"/><Relationship Id="rId5" Type="http://schemas.openxmlformats.org/officeDocument/2006/relationships/tags" Target="../tags/tag253.xml"/><Relationship Id="rId10" Type="http://schemas.openxmlformats.org/officeDocument/2006/relationships/slideLayout" Target="../slideLayouts/slideLayout1.xml"/><Relationship Id="rId4" Type="http://schemas.openxmlformats.org/officeDocument/2006/relationships/tags" Target="../tags/tag252.xml"/><Relationship Id="rId9" Type="http://schemas.openxmlformats.org/officeDocument/2006/relationships/tags" Target="../tags/tag257.xml"/></Relationships>
</file>

<file path=ppt/slides/_rels/slide2.xml.rels><?xml version="1.0" encoding="UTF-8" standalone="yes"?>
<Relationships xmlns="http://schemas.openxmlformats.org/package/2006/relationships"><Relationship Id="rId8" Type="http://schemas.openxmlformats.org/officeDocument/2006/relationships/tags" Target="../tags/tag167.xml"/><Relationship Id="rId13" Type="http://schemas.openxmlformats.org/officeDocument/2006/relationships/tags" Target="../tags/tag172.xml"/><Relationship Id="rId18" Type="http://schemas.openxmlformats.org/officeDocument/2006/relationships/tags" Target="../tags/tag177.xml"/><Relationship Id="rId3" Type="http://schemas.openxmlformats.org/officeDocument/2006/relationships/tags" Target="../tags/tag162.xml"/><Relationship Id="rId21" Type="http://schemas.openxmlformats.org/officeDocument/2006/relationships/tags" Target="../tags/tag180.xml"/><Relationship Id="rId7" Type="http://schemas.openxmlformats.org/officeDocument/2006/relationships/tags" Target="../tags/tag166.xml"/><Relationship Id="rId12" Type="http://schemas.openxmlformats.org/officeDocument/2006/relationships/tags" Target="../tags/tag171.xml"/><Relationship Id="rId17" Type="http://schemas.openxmlformats.org/officeDocument/2006/relationships/tags" Target="../tags/tag176.xml"/><Relationship Id="rId25" Type="http://schemas.openxmlformats.org/officeDocument/2006/relationships/image" Target="../media/image19.jpeg"/><Relationship Id="rId2" Type="http://schemas.openxmlformats.org/officeDocument/2006/relationships/tags" Target="../tags/tag161.xml"/><Relationship Id="rId16" Type="http://schemas.openxmlformats.org/officeDocument/2006/relationships/tags" Target="../tags/tag175.xml"/><Relationship Id="rId20" Type="http://schemas.openxmlformats.org/officeDocument/2006/relationships/tags" Target="../tags/tag179.xml"/><Relationship Id="rId1" Type="http://schemas.openxmlformats.org/officeDocument/2006/relationships/tags" Target="../tags/tag160.xml"/><Relationship Id="rId6" Type="http://schemas.openxmlformats.org/officeDocument/2006/relationships/tags" Target="../tags/tag165.xml"/><Relationship Id="rId11" Type="http://schemas.openxmlformats.org/officeDocument/2006/relationships/tags" Target="../tags/tag170.xml"/><Relationship Id="rId24" Type="http://schemas.openxmlformats.org/officeDocument/2006/relationships/image" Target="../media/image18.jpeg"/><Relationship Id="rId5" Type="http://schemas.openxmlformats.org/officeDocument/2006/relationships/tags" Target="../tags/tag164.xml"/><Relationship Id="rId15" Type="http://schemas.openxmlformats.org/officeDocument/2006/relationships/tags" Target="../tags/tag174.xml"/><Relationship Id="rId23" Type="http://schemas.openxmlformats.org/officeDocument/2006/relationships/slideLayout" Target="../slideLayouts/slideLayout1.xml"/><Relationship Id="rId10" Type="http://schemas.openxmlformats.org/officeDocument/2006/relationships/tags" Target="../tags/tag169.xml"/><Relationship Id="rId19" Type="http://schemas.openxmlformats.org/officeDocument/2006/relationships/tags" Target="../tags/tag178.xml"/><Relationship Id="rId4" Type="http://schemas.openxmlformats.org/officeDocument/2006/relationships/tags" Target="../tags/tag163.xml"/><Relationship Id="rId9" Type="http://schemas.openxmlformats.org/officeDocument/2006/relationships/tags" Target="../tags/tag168.xml"/><Relationship Id="rId14" Type="http://schemas.openxmlformats.org/officeDocument/2006/relationships/tags" Target="../tags/tag173.xml"/><Relationship Id="rId22" Type="http://schemas.openxmlformats.org/officeDocument/2006/relationships/tags" Target="../tags/tag18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tags" Target="../tags/tag259.xml"/><Relationship Id="rId1" Type="http://schemas.openxmlformats.org/officeDocument/2006/relationships/tags" Target="../tags/tag258.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tags" Target="../tags/tag261.xml"/><Relationship Id="rId1" Type="http://schemas.openxmlformats.org/officeDocument/2006/relationships/tags" Target="../tags/tag260.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tags" Target="../tags/tag263.xml"/><Relationship Id="rId1" Type="http://schemas.openxmlformats.org/officeDocument/2006/relationships/tags" Target="../tags/tag26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tags" Target="../tags/tag26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tags" Target="../tags/tag265.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tags" Target="../tags/tag267.xml"/><Relationship Id="rId1" Type="http://schemas.openxmlformats.org/officeDocument/2006/relationships/tags" Target="../tags/tag266.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tags" Target="../tags/tag269.xml"/><Relationship Id="rId1" Type="http://schemas.openxmlformats.org/officeDocument/2006/relationships/tags" Target="../tags/tag268.xml"/><Relationship Id="rId4" Type="http://schemas.openxmlformats.org/officeDocument/2006/relationships/notesSlide" Target="../notesSlides/notesSlide1.xml"/></Relationships>
</file>

<file path=ppt/slides/_rels/slide27.xml.rels><?xml version="1.0" encoding="UTF-8" standalone="yes"?>
<Relationships xmlns="http://schemas.openxmlformats.org/package/2006/relationships"><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tags" Target="../tags/tag273.xml"/><Relationship Id="rId6" Type="http://schemas.openxmlformats.org/officeDocument/2006/relationships/notesSlide" Target="../notesSlides/notesSlide2.xml"/><Relationship Id="rId5" Type="http://schemas.openxmlformats.org/officeDocument/2006/relationships/slideLayout" Target="../slideLayouts/slideLayout46.xml"/><Relationship Id="rId4" Type="http://schemas.openxmlformats.org/officeDocument/2006/relationships/tags" Target="../tags/tag276.xml"/></Relationships>
</file>

<file path=ppt/slides/_rels/slide28.xml.rels><?xml version="1.0" encoding="UTF-8" standalone="yes"?>
<Relationships xmlns="http://schemas.openxmlformats.org/package/2006/relationships"><Relationship Id="rId3" Type="http://schemas.openxmlformats.org/officeDocument/2006/relationships/tags" Target="../tags/tag282.xml"/><Relationship Id="rId2" Type="http://schemas.openxmlformats.org/officeDocument/2006/relationships/tags" Target="../tags/tag281.xml"/><Relationship Id="rId1" Type="http://schemas.openxmlformats.org/officeDocument/2006/relationships/tags" Target="../tags/tag280.xml"/><Relationship Id="rId4" Type="http://schemas.openxmlformats.org/officeDocument/2006/relationships/slideLayout" Target="../slideLayouts/slideLayout45.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tags" Target="../tags/tag284.xml"/><Relationship Id="rId1" Type="http://schemas.openxmlformats.org/officeDocument/2006/relationships/tags" Target="../tags/tag283.xml"/></Relationships>
</file>

<file path=ppt/slides/_rels/slide3.xml.rels><?xml version="1.0" encoding="UTF-8" standalone="yes"?>
<Relationships xmlns="http://schemas.openxmlformats.org/package/2006/relationships"><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slideLayout" Target="../slideLayouts/slideLayout47.xml"/><Relationship Id="rId5" Type="http://schemas.openxmlformats.org/officeDocument/2006/relationships/tags" Target="../tags/tag186.xml"/><Relationship Id="rId4" Type="http://schemas.openxmlformats.org/officeDocument/2006/relationships/tags" Target="../tags/tag185.xml"/></Relationships>
</file>

<file path=ppt/slides/_rels/slide30.xml.rels><?xml version="1.0" encoding="UTF-8" standalone="yes"?>
<Relationships xmlns="http://schemas.openxmlformats.org/package/2006/relationships"><Relationship Id="rId8" Type="http://schemas.openxmlformats.org/officeDocument/2006/relationships/tags" Target="../tags/tag292.xml"/><Relationship Id="rId3" Type="http://schemas.openxmlformats.org/officeDocument/2006/relationships/tags" Target="../tags/tag287.xml"/><Relationship Id="rId7" Type="http://schemas.openxmlformats.org/officeDocument/2006/relationships/tags" Target="../tags/tag291.xml"/><Relationship Id="rId2" Type="http://schemas.openxmlformats.org/officeDocument/2006/relationships/tags" Target="../tags/tag286.xml"/><Relationship Id="rId1" Type="http://schemas.openxmlformats.org/officeDocument/2006/relationships/tags" Target="../tags/tag285.xml"/><Relationship Id="rId6" Type="http://schemas.openxmlformats.org/officeDocument/2006/relationships/tags" Target="../tags/tag290.xml"/><Relationship Id="rId11" Type="http://schemas.openxmlformats.org/officeDocument/2006/relationships/image" Target="../media/image21.png"/><Relationship Id="rId5" Type="http://schemas.openxmlformats.org/officeDocument/2006/relationships/tags" Target="../tags/tag289.xml"/><Relationship Id="rId10" Type="http://schemas.openxmlformats.org/officeDocument/2006/relationships/image" Target="../media/image20.png"/><Relationship Id="rId4" Type="http://schemas.openxmlformats.org/officeDocument/2006/relationships/tags" Target="../tags/tag288.xml"/><Relationship Id="rId9"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94.xml"/><Relationship Id="rId1" Type="http://schemas.openxmlformats.org/officeDocument/2006/relationships/tags" Target="../tags/tag293.xml"/></Relationships>
</file>

<file path=ppt/slides/_rels/slide32.xml.rels><?xml version="1.0" encoding="UTF-8" standalone="yes"?>
<Relationships xmlns="http://schemas.openxmlformats.org/package/2006/relationships"><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tags" Target="../tags/tag295.xml"/><Relationship Id="rId5" Type="http://schemas.openxmlformats.org/officeDocument/2006/relationships/image" Target="../media/image24.png"/><Relationship Id="rId4"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tags" Target="../tags/tag300.xml"/><Relationship Id="rId2" Type="http://schemas.openxmlformats.org/officeDocument/2006/relationships/tags" Target="../tags/tag299.xml"/><Relationship Id="rId1" Type="http://schemas.openxmlformats.org/officeDocument/2006/relationships/tags" Target="../tags/tag298.xml"/><Relationship Id="rId5" Type="http://schemas.openxmlformats.org/officeDocument/2006/relationships/slideLayout" Target="../slideLayouts/slideLayout1.xml"/><Relationship Id="rId4" Type="http://schemas.openxmlformats.org/officeDocument/2006/relationships/tags" Target="../tags/tag301.xml"/></Relationships>
</file>

<file path=ppt/slides/_rels/slide34.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304.xml"/><Relationship Id="rId7" Type="http://schemas.openxmlformats.org/officeDocument/2006/relationships/slideLayout" Target="../slideLayouts/slideLayout1.xml"/><Relationship Id="rId2" Type="http://schemas.openxmlformats.org/officeDocument/2006/relationships/tags" Target="../tags/tag303.xml"/><Relationship Id="rId1" Type="http://schemas.openxmlformats.org/officeDocument/2006/relationships/tags" Target="../tags/tag302.xml"/><Relationship Id="rId6" Type="http://schemas.openxmlformats.org/officeDocument/2006/relationships/tags" Target="../tags/tag307.xml"/><Relationship Id="rId5" Type="http://schemas.openxmlformats.org/officeDocument/2006/relationships/tags" Target="../tags/tag306.xml"/><Relationship Id="rId4" Type="http://schemas.openxmlformats.org/officeDocument/2006/relationships/tags" Target="../tags/tag305.xml"/><Relationship Id="rId9" Type="http://schemas.openxmlformats.org/officeDocument/2006/relationships/image" Target="../media/image25.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7.xml"/><Relationship Id="rId1" Type="http://schemas.openxmlformats.org/officeDocument/2006/relationships/tags" Target="../tags/tag310.xml"/></Relationships>
</file>

<file path=ppt/slides/_rels/slide36.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316.xml"/><Relationship Id="rId7" Type="http://schemas.openxmlformats.org/officeDocument/2006/relationships/slideLayout" Target="../slideLayouts/slideLayout27.xml"/><Relationship Id="rId2" Type="http://schemas.openxmlformats.org/officeDocument/2006/relationships/tags" Target="../tags/tag315.xml"/><Relationship Id="rId1" Type="http://schemas.openxmlformats.org/officeDocument/2006/relationships/tags" Target="../tags/tag314.xml"/><Relationship Id="rId6" Type="http://schemas.openxmlformats.org/officeDocument/2006/relationships/tags" Target="../tags/tag319.xml"/><Relationship Id="rId5" Type="http://schemas.openxmlformats.org/officeDocument/2006/relationships/tags" Target="../tags/tag318.xml"/><Relationship Id="rId4" Type="http://schemas.openxmlformats.org/officeDocument/2006/relationships/tags" Target="../tags/tag31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23.xml"/></Relationships>
</file>

<file path=ppt/slides/_rels/slide38.xml.rels><?xml version="1.0" encoding="UTF-8" standalone="yes"?>
<Relationships xmlns="http://schemas.openxmlformats.org/package/2006/relationships"><Relationship Id="rId3" Type="http://schemas.openxmlformats.org/officeDocument/2006/relationships/tags" Target="../tags/tag326.xml"/><Relationship Id="rId2" Type="http://schemas.openxmlformats.org/officeDocument/2006/relationships/tags" Target="../tags/tag325.xml"/><Relationship Id="rId1" Type="http://schemas.openxmlformats.org/officeDocument/2006/relationships/tags" Target="../tags/tag324.xml"/><Relationship Id="rId6" Type="http://schemas.openxmlformats.org/officeDocument/2006/relationships/image" Target="../media/image26.png"/><Relationship Id="rId5" Type="http://schemas.openxmlformats.org/officeDocument/2006/relationships/slideLayout" Target="../slideLayouts/slideLayout1.xml"/><Relationship Id="rId4" Type="http://schemas.openxmlformats.org/officeDocument/2006/relationships/tags" Target="../tags/tag327.xml"/></Relationships>
</file>

<file path=ppt/slides/_rels/slide39.xml.rels><?xml version="1.0" encoding="UTF-8" standalone="yes"?>
<Relationships xmlns="http://schemas.openxmlformats.org/package/2006/relationships"><Relationship Id="rId8" Type="http://schemas.openxmlformats.org/officeDocument/2006/relationships/tags" Target="../tags/tag335.xml"/><Relationship Id="rId3" Type="http://schemas.openxmlformats.org/officeDocument/2006/relationships/tags" Target="../tags/tag330.xml"/><Relationship Id="rId7" Type="http://schemas.openxmlformats.org/officeDocument/2006/relationships/tags" Target="../tags/tag334.xml"/><Relationship Id="rId12" Type="http://schemas.openxmlformats.org/officeDocument/2006/relationships/image" Target="../media/image21.png"/><Relationship Id="rId2" Type="http://schemas.openxmlformats.org/officeDocument/2006/relationships/tags" Target="../tags/tag329.xml"/><Relationship Id="rId1" Type="http://schemas.openxmlformats.org/officeDocument/2006/relationships/tags" Target="../tags/tag328.xml"/><Relationship Id="rId6" Type="http://schemas.openxmlformats.org/officeDocument/2006/relationships/tags" Target="../tags/tag333.xml"/><Relationship Id="rId11" Type="http://schemas.openxmlformats.org/officeDocument/2006/relationships/image" Target="../media/image20.png"/><Relationship Id="rId5" Type="http://schemas.openxmlformats.org/officeDocument/2006/relationships/tags" Target="../tags/tag332.xml"/><Relationship Id="rId10" Type="http://schemas.openxmlformats.org/officeDocument/2006/relationships/slideLayout" Target="../slideLayouts/slideLayout1.xml"/><Relationship Id="rId4" Type="http://schemas.openxmlformats.org/officeDocument/2006/relationships/tags" Target="../tags/tag331.xml"/><Relationship Id="rId9" Type="http://schemas.openxmlformats.org/officeDocument/2006/relationships/tags" Target="../tags/tag336.xml"/></Relationships>
</file>

<file path=ppt/slides/_rels/slide4.xml.rels><?xml version="1.0" encoding="UTF-8" standalone="yes"?>
<Relationships xmlns="http://schemas.openxmlformats.org/package/2006/relationships"><Relationship Id="rId8" Type="http://schemas.openxmlformats.org/officeDocument/2006/relationships/tags" Target="../tags/tag194.xml"/><Relationship Id="rId3" Type="http://schemas.openxmlformats.org/officeDocument/2006/relationships/tags" Target="../tags/tag189.xml"/><Relationship Id="rId7" Type="http://schemas.openxmlformats.org/officeDocument/2006/relationships/tags" Target="../tags/tag193.xml"/><Relationship Id="rId12" Type="http://schemas.openxmlformats.org/officeDocument/2006/relationships/image" Target="../media/image21.png"/><Relationship Id="rId2" Type="http://schemas.openxmlformats.org/officeDocument/2006/relationships/tags" Target="../tags/tag188.xml"/><Relationship Id="rId1" Type="http://schemas.openxmlformats.org/officeDocument/2006/relationships/tags" Target="../tags/tag187.xml"/><Relationship Id="rId6" Type="http://schemas.openxmlformats.org/officeDocument/2006/relationships/tags" Target="../tags/tag192.xml"/><Relationship Id="rId11" Type="http://schemas.openxmlformats.org/officeDocument/2006/relationships/image" Target="../media/image20.png"/><Relationship Id="rId5" Type="http://schemas.openxmlformats.org/officeDocument/2006/relationships/tags" Target="../tags/tag191.xml"/><Relationship Id="rId10" Type="http://schemas.openxmlformats.org/officeDocument/2006/relationships/slideLayout" Target="../slideLayouts/slideLayout1.xml"/><Relationship Id="rId4" Type="http://schemas.openxmlformats.org/officeDocument/2006/relationships/tags" Target="../tags/tag190.xml"/><Relationship Id="rId9" Type="http://schemas.openxmlformats.org/officeDocument/2006/relationships/tags" Target="../tags/tag195.xml"/></Relationships>
</file>

<file path=ppt/slides/_rels/slide40.xml.rels><?xml version="1.0" encoding="UTF-8" standalone="yes"?>
<Relationships xmlns="http://schemas.openxmlformats.org/package/2006/relationships"><Relationship Id="rId8" Type="http://schemas.openxmlformats.org/officeDocument/2006/relationships/tags" Target="../tags/tag344.xml"/><Relationship Id="rId13" Type="http://schemas.openxmlformats.org/officeDocument/2006/relationships/image" Target="../media/image29.png"/><Relationship Id="rId3" Type="http://schemas.openxmlformats.org/officeDocument/2006/relationships/tags" Target="../tags/tag339.xml"/><Relationship Id="rId7" Type="http://schemas.openxmlformats.org/officeDocument/2006/relationships/tags" Target="../tags/tag343.xml"/><Relationship Id="rId12" Type="http://schemas.openxmlformats.org/officeDocument/2006/relationships/image" Target="../media/image28.png"/><Relationship Id="rId2" Type="http://schemas.openxmlformats.org/officeDocument/2006/relationships/tags" Target="../tags/tag338.xml"/><Relationship Id="rId1" Type="http://schemas.openxmlformats.org/officeDocument/2006/relationships/tags" Target="../tags/tag337.xml"/><Relationship Id="rId6" Type="http://schemas.openxmlformats.org/officeDocument/2006/relationships/tags" Target="../tags/tag342.xml"/><Relationship Id="rId11" Type="http://schemas.openxmlformats.org/officeDocument/2006/relationships/image" Target="../media/image27.png"/><Relationship Id="rId5" Type="http://schemas.openxmlformats.org/officeDocument/2006/relationships/tags" Target="../tags/tag341.xml"/><Relationship Id="rId10" Type="http://schemas.openxmlformats.org/officeDocument/2006/relationships/slideLayout" Target="../slideLayouts/slideLayout45.xml"/><Relationship Id="rId4" Type="http://schemas.openxmlformats.org/officeDocument/2006/relationships/tags" Target="../tags/tag340.xml"/><Relationship Id="rId9" Type="http://schemas.openxmlformats.org/officeDocument/2006/relationships/tags" Target="../tags/tag345.xml"/><Relationship Id="rId14" Type="http://schemas.openxmlformats.org/officeDocument/2006/relationships/image" Target="../media/image30.png"/></Relationships>
</file>

<file path=ppt/slides/_rels/slide41.xml.rels><?xml version="1.0" encoding="UTF-8" standalone="yes"?>
<Relationships xmlns="http://schemas.openxmlformats.org/package/2006/relationships"><Relationship Id="rId3" Type="http://schemas.openxmlformats.org/officeDocument/2006/relationships/tags" Target="../tags/tag348.xml"/><Relationship Id="rId2" Type="http://schemas.openxmlformats.org/officeDocument/2006/relationships/tags" Target="../tags/tag347.xml"/><Relationship Id="rId1" Type="http://schemas.openxmlformats.org/officeDocument/2006/relationships/tags" Target="../tags/tag346.xml"/><Relationship Id="rId6" Type="http://schemas.openxmlformats.org/officeDocument/2006/relationships/image" Target="../media/image31.png"/><Relationship Id="rId5" Type="http://schemas.openxmlformats.org/officeDocument/2006/relationships/slideLayout" Target="../slideLayouts/slideLayout45.xml"/><Relationship Id="rId4" Type="http://schemas.openxmlformats.org/officeDocument/2006/relationships/tags" Target="../tags/tag349.xml"/></Relationships>
</file>

<file path=ppt/slides/_rels/slide42.xml.rels><?xml version="1.0" encoding="UTF-8" standalone="yes"?>
<Relationships xmlns="http://schemas.openxmlformats.org/package/2006/relationships"><Relationship Id="rId3" Type="http://schemas.openxmlformats.org/officeDocument/2006/relationships/tags" Target="../tags/tag352.xml"/><Relationship Id="rId2" Type="http://schemas.openxmlformats.org/officeDocument/2006/relationships/tags" Target="../tags/tag351.xml"/><Relationship Id="rId1" Type="http://schemas.openxmlformats.org/officeDocument/2006/relationships/tags" Target="../tags/tag350.xml"/><Relationship Id="rId5" Type="http://schemas.openxmlformats.org/officeDocument/2006/relationships/image" Target="../media/image31.png"/><Relationship Id="rId4" Type="http://schemas.openxmlformats.org/officeDocument/2006/relationships/slideLayout" Target="../slideLayouts/slideLayout45.xml"/></Relationships>
</file>

<file path=ppt/slides/_rels/slide43.xml.rels><?xml version="1.0" encoding="UTF-8" standalone="yes"?>
<Relationships xmlns="http://schemas.openxmlformats.org/package/2006/relationships"><Relationship Id="rId3" Type="http://schemas.openxmlformats.org/officeDocument/2006/relationships/tags" Target="../tags/tag355.xml"/><Relationship Id="rId2" Type="http://schemas.openxmlformats.org/officeDocument/2006/relationships/tags" Target="../tags/tag354.xml"/><Relationship Id="rId1" Type="http://schemas.openxmlformats.org/officeDocument/2006/relationships/tags" Target="../tags/tag353.xml"/><Relationship Id="rId6" Type="http://schemas.openxmlformats.org/officeDocument/2006/relationships/image" Target="../media/image27.png"/><Relationship Id="rId5" Type="http://schemas.openxmlformats.org/officeDocument/2006/relationships/slideLayout" Target="../slideLayouts/slideLayout45.xml"/><Relationship Id="rId4" Type="http://schemas.openxmlformats.org/officeDocument/2006/relationships/tags" Target="../tags/tag356.xml"/></Relationships>
</file>

<file path=ppt/slides/_rels/slide44.xml.rels><?xml version="1.0" encoding="UTF-8" standalone="yes"?>
<Relationships xmlns="http://schemas.openxmlformats.org/package/2006/relationships"><Relationship Id="rId3" Type="http://schemas.openxmlformats.org/officeDocument/2006/relationships/tags" Target="../tags/tag359.xml"/><Relationship Id="rId2" Type="http://schemas.openxmlformats.org/officeDocument/2006/relationships/tags" Target="../tags/tag358.xml"/><Relationship Id="rId1" Type="http://schemas.openxmlformats.org/officeDocument/2006/relationships/tags" Target="../tags/tag357.xml"/><Relationship Id="rId5" Type="http://schemas.openxmlformats.org/officeDocument/2006/relationships/image" Target="../media/image27.png"/><Relationship Id="rId4" Type="http://schemas.openxmlformats.org/officeDocument/2006/relationships/slideLayout" Target="../slideLayouts/slideLayout45.xml"/></Relationships>
</file>

<file path=ppt/slides/_rels/slide45.xml.rels><?xml version="1.0" encoding="UTF-8" standalone="yes"?>
<Relationships xmlns="http://schemas.openxmlformats.org/package/2006/relationships"><Relationship Id="rId3" Type="http://schemas.openxmlformats.org/officeDocument/2006/relationships/tags" Target="../tags/tag362.xml"/><Relationship Id="rId2" Type="http://schemas.openxmlformats.org/officeDocument/2006/relationships/tags" Target="../tags/tag361.xml"/><Relationship Id="rId1" Type="http://schemas.openxmlformats.org/officeDocument/2006/relationships/tags" Target="../tags/tag360.xml"/><Relationship Id="rId6" Type="http://schemas.openxmlformats.org/officeDocument/2006/relationships/image" Target="../media/image32.png"/><Relationship Id="rId5" Type="http://schemas.openxmlformats.org/officeDocument/2006/relationships/slideLayout" Target="../slideLayouts/slideLayout45.xml"/><Relationship Id="rId4" Type="http://schemas.openxmlformats.org/officeDocument/2006/relationships/tags" Target="../tags/tag363.xml"/></Relationships>
</file>

<file path=ppt/slides/_rels/slide46.xml.rels><?xml version="1.0" encoding="UTF-8" standalone="yes"?>
<Relationships xmlns="http://schemas.openxmlformats.org/package/2006/relationships"><Relationship Id="rId3" Type="http://schemas.openxmlformats.org/officeDocument/2006/relationships/tags" Target="../tags/tag366.xml"/><Relationship Id="rId2" Type="http://schemas.openxmlformats.org/officeDocument/2006/relationships/tags" Target="../tags/tag365.xml"/><Relationship Id="rId1" Type="http://schemas.openxmlformats.org/officeDocument/2006/relationships/tags" Target="../tags/tag364.xml"/><Relationship Id="rId6" Type="http://schemas.openxmlformats.org/officeDocument/2006/relationships/image" Target="../media/image32.png"/><Relationship Id="rId5" Type="http://schemas.openxmlformats.org/officeDocument/2006/relationships/slideLayout" Target="../slideLayouts/slideLayout45.xml"/><Relationship Id="rId4" Type="http://schemas.openxmlformats.org/officeDocument/2006/relationships/tags" Target="../tags/tag367.xml"/></Relationships>
</file>

<file path=ppt/slides/_rels/slide47.xml.rels><?xml version="1.0" encoding="UTF-8" standalone="yes"?>
<Relationships xmlns="http://schemas.openxmlformats.org/package/2006/relationships"><Relationship Id="rId3" Type="http://schemas.openxmlformats.org/officeDocument/2006/relationships/tags" Target="../tags/tag370.xml"/><Relationship Id="rId2" Type="http://schemas.openxmlformats.org/officeDocument/2006/relationships/tags" Target="../tags/tag369.xml"/><Relationship Id="rId1" Type="http://schemas.openxmlformats.org/officeDocument/2006/relationships/tags" Target="../tags/tag368.xml"/><Relationship Id="rId6" Type="http://schemas.openxmlformats.org/officeDocument/2006/relationships/image" Target="../media/image28.png"/><Relationship Id="rId5" Type="http://schemas.openxmlformats.org/officeDocument/2006/relationships/slideLayout" Target="../slideLayouts/slideLayout45.xml"/><Relationship Id="rId4" Type="http://schemas.openxmlformats.org/officeDocument/2006/relationships/tags" Target="../tags/tag371.xml"/></Relationships>
</file>

<file path=ppt/slides/_rels/slide48.xml.rels><?xml version="1.0" encoding="UTF-8" standalone="yes"?>
<Relationships xmlns="http://schemas.openxmlformats.org/package/2006/relationships"><Relationship Id="rId3" Type="http://schemas.openxmlformats.org/officeDocument/2006/relationships/tags" Target="../tags/tag374.xml"/><Relationship Id="rId2" Type="http://schemas.openxmlformats.org/officeDocument/2006/relationships/tags" Target="../tags/tag373.xml"/><Relationship Id="rId1" Type="http://schemas.openxmlformats.org/officeDocument/2006/relationships/tags" Target="../tags/tag372.xml"/><Relationship Id="rId6" Type="http://schemas.openxmlformats.org/officeDocument/2006/relationships/image" Target="../media/image28.png"/><Relationship Id="rId5" Type="http://schemas.openxmlformats.org/officeDocument/2006/relationships/slideLayout" Target="../slideLayouts/slideLayout45.xml"/><Relationship Id="rId4" Type="http://schemas.openxmlformats.org/officeDocument/2006/relationships/tags" Target="../tags/tag375.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tags" Target="../tags/tag377.xml"/><Relationship Id="rId1" Type="http://schemas.openxmlformats.org/officeDocument/2006/relationships/tags" Target="../tags/tag37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7.xml"/><Relationship Id="rId1" Type="http://schemas.openxmlformats.org/officeDocument/2006/relationships/tags" Target="../tags/tag196.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45.xml"/><Relationship Id="rId1" Type="http://schemas.openxmlformats.org/officeDocument/2006/relationships/tags" Target="../tags/tag378.xml"/></Relationships>
</file>

<file path=ppt/slides/_rels/slide51.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381.xml"/><Relationship Id="rId7" Type="http://schemas.openxmlformats.org/officeDocument/2006/relationships/tags" Target="../tags/tag385.xml"/><Relationship Id="rId2" Type="http://schemas.openxmlformats.org/officeDocument/2006/relationships/tags" Target="../tags/tag380.xml"/><Relationship Id="rId1" Type="http://schemas.openxmlformats.org/officeDocument/2006/relationships/tags" Target="../tags/tag379.xml"/><Relationship Id="rId6" Type="http://schemas.openxmlformats.org/officeDocument/2006/relationships/tags" Target="../tags/tag384.xml"/><Relationship Id="rId5" Type="http://schemas.openxmlformats.org/officeDocument/2006/relationships/tags" Target="../tags/tag383.xml"/><Relationship Id="rId10" Type="http://schemas.openxmlformats.org/officeDocument/2006/relationships/image" Target="../media/image33.png"/><Relationship Id="rId4" Type="http://schemas.openxmlformats.org/officeDocument/2006/relationships/tags" Target="../tags/tag382.xml"/><Relationship Id="rId9"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tags" Target="../tags/tag199.xml"/><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image" Target="../media/image22.png"/><Relationship Id="rId5" Type="http://schemas.openxmlformats.org/officeDocument/2006/relationships/slideLayout" Target="../slideLayouts/slideLayout47.xml"/><Relationship Id="rId4" Type="http://schemas.openxmlformats.org/officeDocument/2006/relationships/tags" Target="../tags/tag200.xml"/></Relationships>
</file>

<file path=ppt/slides/_rels/slide7.xml.rels><?xml version="1.0" encoding="UTF-8" standalone="yes"?>
<Relationships xmlns="http://schemas.openxmlformats.org/package/2006/relationships"><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tags" Target="../tags/tag201.xml"/><Relationship Id="rId5" Type="http://schemas.openxmlformats.org/officeDocument/2006/relationships/image" Target="../media/image22.png"/><Relationship Id="rId4"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 Id="rId6" Type="http://schemas.openxmlformats.org/officeDocument/2006/relationships/image" Target="../media/image22.png"/><Relationship Id="rId5" Type="http://schemas.openxmlformats.org/officeDocument/2006/relationships/slideLayout" Target="../slideLayouts/slideLayout47.xml"/><Relationship Id="rId4" Type="http://schemas.openxmlformats.org/officeDocument/2006/relationships/tags" Target="../tags/tag207.xml"/></Relationships>
</file>

<file path=ppt/slides/_rels/slide9.xml.rels><?xml version="1.0" encoding="UTF-8" standalone="yes"?>
<Relationships xmlns="http://schemas.openxmlformats.org/package/2006/relationships"><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tags" Target="../tags/tag208.xml"/><Relationship Id="rId5" Type="http://schemas.openxmlformats.org/officeDocument/2006/relationships/image" Target="../media/image23.png"/><Relationship Id="rId4" Type="http://schemas.openxmlformats.org/officeDocument/2006/relationships/slideLayout" Target="../slideLayouts/slideLayout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任意多边形 47"/>
          <p:cNvSpPr/>
          <p:nvPr>
            <p:custDataLst>
              <p:tags r:id="rId1"/>
            </p:custDataLst>
          </p:nvPr>
        </p:nvSpPr>
        <p:spPr>
          <a:xfrm>
            <a:off x="7699375" y="922655"/>
            <a:ext cx="3931920" cy="5189855"/>
          </a:xfrm>
          <a:custGeom>
            <a:avLst/>
            <a:gdLst>
              <a:gd name="connsiteX0" fmla="*/ 1958009 w 3916018"/>
              <a:gd name="connsiteY0" fmla="*/ 0 h 5168349"/>
              <a:gd name="connsiteX1" fmla="*/ 3916018 w 3916018"/>
              <a:gd name="connsiteY1" fmla="*/ 1958009 h 5168349"/>
              <a:gd name="connsiteX2" fmla="*/ 3916018 w 3916018"/>
              <a:gd name="connsiteY2" fmla="*/ 3210340 h 5168349"/>
              <a:gd name="connsiteX3" fmla="*/ 2158204 w 3916018"/>
              <a:gd name="connsiteY3" fmla="*/ 5158240 h 5168349"/>
              <a:gd name="connsiteX4" fmla="*/ 2053259 w 3916018"/>
              <a:gd name="connsiteY4" fmla="*/ 5163540 h 5168349"/>
              <a:gd name="connsiteX5" fmla="*/ 2053259 w 3916018"/>
              <a:gd name="connsiteY5" fmla="*/ 5168349 h 5168349"/>
              <a:gd name="connsiteX6" fmla="*/ 1958009 w 3916018"/>
              <a:gd name="connsiteY6" fmla="*/ 5168349 h 5168349"/>
              <a:gd name="connsiteX7" fmla="*/ 0 w 3916018"/>
              <a:gd name="connsiteY7" fmla="*/ 5168349 h 5168349"/>
              <a:gd name="connsiteX8" fmla="*/ 0 w 3916018"/>
              <a:gd name="connsiteY8" fmla="*/ 3210340 h 5168349"/>
              <a:gd name="connsiteX9" fmla="*/ 0 w 3916018"/>
              <a:gd name="connsiteY9" fmla="*/ 2166732 h 5168349"/>
              <a:gd name="connsiteX10" fmla="*/ 0 w 3916018"/>
              <a:gd name="connsiteY10" fmla="*/ 1958009 h 5168349"/>
              <a:gd name="connsiteX11" fmla="*/ 1958009 w 3916018"/>
              <a:gd name="connsiteY11" fmla="*/ 0 h 5168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16017" h="5168349">
                <a:moveTo>
                  <a:pt x="1958009" y="0"/>
                </a:moveTo>
                <a:cubicBezTo>
                  <a:pt x="3039388" y="0"/>
                  <a:pt x="3916018" y="876630"/>
                  <a:pt x="3916018" y="1958009"/>
                </a:cubicBezTo>
                <a:lnTo>
                  <a:pt x="3916018" y="3210340"/>
                </a:lnTo>
                <a:cubicBezTo>
                  <a:pt x="3916018" y="4224133"/>
                  <a:pt x="3145542" y="5057971"/>
                  <a:pt x="2158204" y="5158240"/>
                </a:cubicBezTo>
                <a:lnTo>
                  <a:pt x="2053259" y="5163540"/>
                </a:lnTo>
                <a:lnTo>
                  <a:pt x="2053259" y="5168349"/>
                </a:lnTo>
                <a:lnTo>
                  <a:pt x="1958009" y="5168349"/>
                </a:lnTo>
                <a:lnTo>
                  <a:pt x="0" y="5168349"/>
                </a:lnTo>
                <a:lnTo>
                  <a:pt x="0" y="3210340"/>
                </a:lnTo>
                <a:lnTo>
                  <a:pt x="0" y="2166732"/>
                </a:lnTo>
                <a:lnTo>
                  <a:pt x="0" y="1958009"/>
                </a:lnTo>
                <a:cubicBezTo>
                  <a:pt x="0" y="876630"/>
                  <a:pt x="876630" y="0"/>
                  <a:pt x="1958009" y="0"/>
                </a:cubicBezTo>
                <a:close/>
              </a:path>
            </a:pathLst>
          </a:custGeom>
          <a:solidFill>
            <a:srgbClr val="C9DF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泪滴形 46"/>
          <p:cNvSpPr/>
          <p:nvPr>
            <p:custDataLst>
              <p:tags r:id="rId2"/>
            </p:custDataLst>
          </p:nvPr>
        </p:nvSpPr>
        <p:spPr>
          <a:xfrm flipV="1">
            <a:off x="698500" y="1316134"/>
            <a:ext cx="2034301" cy="2034301"/>
          </a:xfrm>
          <a:prstGeom prst="teardrop">
            <a:avLst/>
          </a:prstGeom>
          <a:solidFill>
            <a:srgbClr val="EBF8F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custDataLst>
              <p:tags r:id="rId3"/>
            </p:custDataLst>
          </p:nvPr>
        </p:nvSpPr>
        <p:spPr>
          <a:xfrm>
            <a:off x="1290955" y="4952365"/>
            <a:ext cx="3381375" cy="539750"/>
          </a:xfrm>
          <a:prstGeom prst="roundRect">
            <a:avLst>
              <a:gd name="adj" fmla="val 50000"/>
            </a:avLst>
          </a:prstGeom>
          <a:solidFill>
            <a:srgbClr val="5EADB3"/>
          </a:solidFill>
          <a:ln>
            <a:noFill/>
          </a:ln>
          <a:effectLst>
            <a:outerShdw blurRad="571500" sx="105000" sy="105000" algn="ctr" rotWithShape="0">
              <a:srgbClr val="9D896A">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249" name="组合 248"/>
          <p:cNvGrpSpPr/>
          <p:nvPr>
            <p:custDataLst>
              <p:tags r:id="rId4"/>
            </p:custDataLst>
          </p:nvPr>
        </p:nvGrpSpPr>
        <p:grpSpPr>
          <a:xfrm>
            <a:off x="698500" y="690257"/>
            <a:ext cx="216000" cy="232479"/>
            <a:chOff x="698500" y="690257"/>
            <a:chExt cx="216000" cy="232479"/>
          </a:xfrm>
        </p:grpSpPr>
        <p:cxnSp>
          <p:nvCxnSpPr>
            <p:cNvPr id="34" name="直接连接符 33"/>
            <p:cNvCxnSpPr/>
            <p:nvPr>
              <p:custDataLst>
                <p:tags r:id="rId11"/>
              </p:custDataLst>
            </p:nvPr>
          </p:nvCxnSpPr>
          <p:spPr>
            <a:xfrm>
              <a:off x="698500" y="690257"/>
              <a:ext cx="216000" cy="0"/>
            </a:xfrm>
            <a:prstGeom prst="line">
              <a:avLst/>
            </a:prstGeom>
            <a:ln w="508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custDataLst>
                <p:tags r:id="rId12"/>
              </p:custDataLst>
            </p:nvPr>
          </p:nvCxnSpPr>
          <p:spPr>
            <a:xfrm>
              <a:off x="698500" y="806497"/>
              <a:ext cx="216000" cy="0"/>
            </a:xfrm>
            <a:prstGeom prst="line">
              <a:avLst/>
            </a:prstGeom>
            <a:ln w="508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13"/>
              </p:custDataLst>
            </p:nvPr>
          </p:nvCxnSpPr>
          <p:spPr>
            <a:xfrm>
              <a:off x="698500" y="922736"/>
              <a:ext cx="216000" cy="0"/>
            </a:xfrm>
            <a:prstGeom prst="line">
              <a:avLst/>
            </a:prstGeom>
            <a:ln w="508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grpSp>
      <p:sp>
        <p:nvSpPr>
          <p:cNvPr id="43" name="椭圆 42"/>
          <p:cNvSpPr/>
          <p:nvPr>
            <p:custDataLst>
              <p:tags r:id="rId5"/>
            </p:custDataLst>
          </p:nvPr>
        </p:nvSpPr>
        <p:spPr>
          <a:xfrm>
            <a:off x="11236325" y="5314950"/>
            <a:ext cx="867410" cy="867410"/>
          </a:xfrm>
          <a:prstGeom prst="ellipse">
            <a:avLst/>
          </a:prstGeom>
          <a:gradFill flip="none" rotWithShape="1">
            <a:gsLst>
              <a:gs pos="39000">
                <a:srgbClr val="63AEB2"/>
              </a:gs>
              <a:gs pos="83000">
                <a:srgbClr val="B5D6D6"/>
              </a:gs>
            </a:gsLst>
            <a:lin ang="13500000" scaled="1"/>
          </a:gradFill>
          <a:ln>
            <a:noFill/>
          </a:ln>
          <a:effectLst>
            <a:outerShdw blurRad="304800" sx="118000" sy="118000" algn="ctr"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custDataLst>
              <p:tags r:id="rId6"/>
            </p:custDataLst>
          </p:nvPr>
        </p:nvPicPr>
        <p:blipFill>
          <a:blip r:embed="rId15"/>
          <a:stretch>
            <a:fillRect/>
          </a:stretch>
        </p:blipFill>
        <p:spPr>
          <a:xfrm>
            <a:off x="6565900" y="255270"/>
            <a:ext cx="4958080" cy="6348095"/>
          </a:xfrm>
          <a:prstGeom prst="rect">
            <a:avLst/>
          </a:prstGeom>
        </p:spPr>
      </p:pic>
      <p:sp>
        <p:nvSpPr>
          <p:cNvPr id="3" name="文本框 2"/>
          <p:cNvSpPr txBox="1"/>
          <p:nvPr>
            <p:custDataLst>
              <p:tags r:id="rId7"/>
            </p:custDataLst>
          </p:nvPr>
        </p:nvSpPr>
        <p:spPr>
          <a:xfrm>
            <a:off x="1179681" y="2241631"/>
            <a:ext cx="5386090" cy="2031325"/>
          </a:xfrm>
          <a:prstGeom prst="rect">
            <a:avLst/>
          </a:prstGeom>
          <a:noFill/>
        </p:spPr>
        <p:txBody>
          <a:bodyPr wrap="none" lIns="0" tIns="0" rIns="0" bIns="0" rtlCol="0">
            <a:noAutofit/>
          </a:bodyPr>
          <a:lstStyle/>
          <a:p>
            <a:pPr algn="l">
              <a:lnSpc>
                <a:spcPct val="110000"/>
              </a:lnSpc>
            </a:pPr>
            <a:r>
              <a:rPr lang="zh-CN" altLang="en-US" sz="6000" b="1">
                <a:solidFill>
                  <a:schemeClr val="tx1">
                    <a:lumMod val="75000"/>
                    <a:lumOff val="25000"/>
                  </a:schemeClr>
                </a:solidFill>
                <a:latin typeface="Alibaba PuHuiTi 2.0 105 Heavy" panose="00020600040101010101" charset="-122"/>
                <a:ea typeface="Alibaba PuHuiTi 2.0 105 Heavy" panose="00020600040101010101" charset="-122"/>
              </a:rPr>
              <a:t>文言类文本阅读</a:t>
            </a:r>
          </a:p>
        </p:txBody>
      </p:sp>
      <p:sp>
        <p:nvSpPr>
          <p:cNvPr id="4" name="矩形 3"/>
          <p:cNvSpPr/>
          <p:nvPr>
            <p:custDataLst>
              <p:tags r:id="rId8"/>
            </p:custDataLst>
          </p:nvPr>
        </p:nvSpPr>
        <p:spPr>
          <a:xfrm>
            <a:off x="581025" y="3350260"/>
            <a:ext cx="6501130" cy="1322705"/>
          </a:xfrm>
          <a:prstGeom prst="rect">
            <a:avLst/>
          </a:prstGeom>
        </p:spPr>
        <p:txBody>
          <a:bodyPr wrap="square" lIns="0" tIns="0" rIns="0" bIns="0">
            <a:noAutofit/>
          </a:bodyPr>
          <a:lstStyle/>
          <a:p>
            <a:pPr marL="0" indent="0" algn="ctr">
              <a:lnSpc>
                <a:spcPct val="100000"/>
              </a:lnSpc>
              <a:spcBef>
                <a:spcPct val="0"/>
              </a:spcBef>
              <a:spcAft>
                <a:spcPts val="1000"/>
              </a:spcAft>
              <a:buSzTx/>
              <a:buNone/>
            </a:pPr>
            <a:endParaRPr lang="zh-CN" altLang="en-US" sz="3600" b="1" dirty="0">
              <a:solidFill>
                <a:srgbClr val="FF0000"/>
              </a:solidFill>
            </a:endParaRPr>
          </a:p>
          <a:p>
            <a:pPr marL="0" indent="0" algn="ctr">
              <a:lnSpc>
                <a:spcPct val="100000"/>
              </a:lnSpc>
              <a:spcBef>
                <a:spcPct val="0"/>
              </a:spcBef>
              <a:spcAft>
                <a:spcPts val="1000"/>
              </a:spcAft>
              <a:buSzTx/>
              <a:buNone/>
            </a:pPr>
            <a:r>
              <a:rPr lang="zh-CN" altLang="en-US" sz="3600" b="1" dirty="0">
                <a:solidFill>
                  <a:srgbClr val="FF0000"/>
                </a:solidFill>
                <a:sym typeface="+mn-ea"/>
              </a:rPr>
              <a:t> 文言文阅读简答题</a:t>
            </a:r>
          </a:p>
        </p:txBody>
      </p:sp>
      <p:sp>
        <p:nvSpPr>
          <p:cNvPr id="5" name="TextBox 5"/>
          <p:cNvSpPr txBox="1"/>
          <p:nvPr>
            <p:custDataLst>
              <p:tags r:id="rId9"/>
            </p:custDataLst>
          </p:nvPr>
        </p:nvSpPr>
        <p:spPr>
          <a:xfrm>
            <a:off x="1461305" y="4970241"/>
            <a:ext cx="3400425" cy="521970"/>
          </a:xfrm>
          <a:prstGeom prst="rect">
            <a:avLst/>
          </a:prstGeom>
          <a:noFill/>
        </p:spPr>
        <p:txBody>
          <a:bodyPr wrap="none" lIns="91440" tIns="45720" rIns="91440" bIns="45720" rtlCol="0">
            <a:spAutoFit/>
          </a:bodyPr>
          <a:lstStyle/>
          <a:p>
            <a:pPr algn="l"/>
            <a:r>
              <a:rPr lang="zh-CN" altLang="en-US" sz="2800" b="1">
                <a:solidFill>
                  <a:schemeClr val="tx1"/>
                </a:solidFill>
                <a:latin typeface="思源黑体 CN Normal" panose="020B0500000000000000" charset="-122"/>
                <a:ea typeface="思源黑体 CN Normal" panose="020B0500000000000000" charset="-122"/>
                <a:cs typeface="思源黑体 CN Normal" panose="020B0500000000000000" charset="-122"/>
              </a:rPr>
              <a:t>突破高考文言文阅读</a:t>
            </a:r>
          </a:p>
        </p:txBody>
      </p:sp>
      <p:sp>
        <p:nvSpPr>
          <p:cNvPr id="6" name="文本框 5"/>
          <p:cNvSpPr txBox="1"/>
          <p:nvPr>
            <p:custDataLst>
              <p:tags r:id="rId10"/>
            </p:custDataLst>
          </p:nvPr>
        </p:nvSpPr>
        <p:spPr>
          <a:xfrm>
            <a:off x="1044528" y="576482"/>
            <a:ext cx="3056255" cy="460375"/>
          </a:xfrm>
          <a:prstGeom prst="rect">
            <a:avLst/>
          </a:prstGeom>
          <a:ln>
            <a:noFill/>
          </a:ln>
        </p:spPr>
        <p:style>
          <a:lnRef idx="1">
            <a:schemeClr val="dk1"/>
          </a:lnRef>
          <a:fillRef idx="4294967293">
            <a:schemeClr val="lt2"/>
          </a:fillRef>
          <a:effectRef idx="1">
            <a:schemeClr val="dk1"/>
          </a:effectRef>
          <a:fontRef idx="minor">
            <a:schemeClr val="dk1"/>
          </a:fontRef>
        </p:style>
        <p:txBody>
          <a:bodyPr wrap="square" rtlCol="0">
            <a:spAutoFit/>
          </a:bodyPr>
          <a:lstStyle/>
          <a:p>
            <a:r>
              <a:rPr lang="zh-CN" altLang="en-US" sz="2400" b="1">
                <a:solidFill>
                  <a:srgbClr val="92D050"/>
                </a:solidFill>
                <a:latin typeface="微软雅黑" panose="020B0503020204020204" charset="-122"/>
                <a:ea typeface="微软雅黑" panose="020B0503020204020204" charset="-122"/>
                <a:sym typeface="+mn-ea"/>
              </a:rPr>
              <a:t>高考二轮复习讲练测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3175" y="-35560"/>
            <a:ext cx="12192000" cy="6858000"/>
          </a:xfrm>
          <a:prstGeom prst="rect">
            <a:avLst/>
          </a:prstGeom>
          <a:solidFill>
            <a:schemeClr val="bg1">
              <a:alpha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pic>
        <p:nvPicPr>
          <p:cNvPr id="3" name="图片 2"/>
          <p:cNvPicPr>
            <a:picLocks noChangeAspect="1"/>
          </p:cNvPicPr>
          <p:nvPr>
            <p:custDataLst>
              <p:tags r:id="rId2"/>
            </p:custDataLst>
          </p:nvPr>
        </p:nvPicPr>
        <p:blipFill>
          <a:blip r:embed="rId11"/>
          <a:stretch>
            <a:fillRect/>
          </a:stretch>
        </p:blipFill>
        <p:spPr>
          <a:xfrm>
            <a:off x="-3175" y="0"/>
            <a:ext cx="4466590" cy="6858000"/>
          </a:xfrm>
          <a:prstGeom prst="rect">
            <a:avLst/>
          </a:prstGeom>
        </p:spPr>
      </p:pic>
      <p:sp>
        <p:nvSpPr>
          <p:cNvPr id="4" name="任意多边形 3"/>
          <p:cNvSpPr/>
          <p:nvPr>
            <p:custDataLst>
              <p:tags r:id="rId3"/>
            </p:custDataLst>
          </p:nvPr>
        </p:nvSpPr>
        <p:spPr>
          <a:xfrm>
            <a:off x="11430" y="-35560"/>
            <a:ext cx="5856605" cy="6893560"/>
          </a:xfrm>
          <a:custGeom>
            <a:avLst/>
            <a:gdLst>
              <a:gd name="connsiteX0" fmla="*/ 0 w 6497953"/>
              <a:gd name="connsiteY0" fmla="*/ 0 h 6858000"/>
              <a:gd name="connsiteX1" fmla="*/ 6497953 w 6497953"/>
              <a:gd name="connsiteY1" fmla="*/ 0 h 6858000"/>
              <a:gd name="connsiteX2" fmla="*/ 6497953 w 6497953"/>
              <a:gd name="connsiteY2" fmla="*/ 5561440 h 6858000"/>
              <a:gd name="connsiteX3" fmla="*/ 5333958 w 6497953"/>
              <a:gd name="connsiteY3" fmla="*/ 6851307 h 6858000"/>
              <a:gd name="connsiteX4" fmla="*/ 5201411 w 6497953"/>
              <a:gd name="connsiteY4" fmla="*/ 6858000 h 6858000"/>
              <a:gd name="connsiteX5" fmla="*/ 0 w 6497953"/>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97953" h="6858000">
                <a:moveTo>
                  <a:pt x="0" y="0"/>
                </a:moveTo>
                <a:lnTo>
                  <a:pt x="6497953" y="0"/>
                </a:lnTo>
                <a:lnTo>
                  <a:pt x="6497953" y="5561440"/>
                </a:lnTo>
                <a:cubicBezTo>
                  <a:pt x="6497953" y="6232757"/>
                  <a:pt x="5987757" y="6784910"/>
                  <a:pt x="5333958" y="6851307"/>
                </a:cubicBezTo>
                <a:lnTo>
                  <a:pt x="5201411" y="6858000"/>
                </a:lnTo>
                <a:lnTo>
                  <a:pt x="0" y="6858000"/>
                </a:lnTo>
                <a:close/>
              </a:path>
            </a:pathLst>
          </a:custGeom>
          <a:blipFill rotWithShape="1">
            <a:blip r:embed="rId11"/>
            <a:stretch>
              <a:fillRect/>
            </a:stretch>
          </a:blipFill>
          <a:ln>
            <a:noFill/>
          </a:ln>
          <a:effectLst>
            <a:outerShdw blurRad="571500" sx="105000" sy="105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custDataLst>
              <p:tags r:id="rId4"/>
            </p:custDataLst>
          </p:nvPr>
        </p:nvSpPr>
        <p:spPr>
          <a:xfrm>
            <a:off x="-3810" y="-61595"/>
            <a:ext cx="5871845" cy="6919595"/>
          </a:xfrm>
          <a:custGeom>
            <a:avLst/>
            <a:gdLst>
              <a:gd name="connsiteX0" fmla="*/ 0 w 6497953"/>
              <a:gd name="connsiteY0" fmla="*/ 0 h 6858000"/>
              <a:gd name="connsiteX1" fmla="*/ 6497953 w 6497953"/>
              <a:gd name="connsiteY1" fmla="*/ 0 h 6858000"/>
              <a:gd name="connsiteX2" fmla="*/ 6497953 w 6497953"/>
              <a:gd name="connsiteY2" fmla="*/ 5561440 h 6858000"/>
              <a:gd name="connsiteX3" fmla="*/ 5333958 w 6497953"/>
              <a:gd name="connsiteY3" fmla="*/ 6851307 h 6858000"/>
              <a:gd name="connsiteX4" fmla="*/ 5201411 w 6497953"/>
              <a:gd name="connsiteY4" fmla="*/ 6858000 h 6858000"/>
              <a:gd name="connsiteX5" fmla="*/ 0 w 6497953"/>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97953" h="6858000">
                <a:moveTo>
                  <a:pt x="0" y="0"/>
                </a:moveTo>
                <a:lnTo>
                  <a:pt x="6497953" y="0"/>
                </a:lnTo>
                <a:lnTo>
                  <a:pt x="6497953" y="5561440"/>
                </a:lnTo>
                <a:cubicBezTo>
                  <a:pt x="6497953" y="6232757"/>
                  <a:pt x="5987757" y="6784910"/>
                  <a:pt x="5333958" y="6851307"/>
                </a:cubicBezTo>
                <a:lnTo>
                  <a:pt x="5201411" y="6858000"/>
                </a:lnTo>
                <a:lnTo>
                  <a:pt x="0" y="6858000"/>
                </a:lnTo>
                <a:close/>
              </a:path>
            </a:pathLst>
          </a:custGeom>
          <a:blipFill rotWithShape="1">
            <a:blip r:embed="rId12"/>
            <a:stretch>
              <a:fillRect r="-100000"/>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4" name="组合 223"/>
          <p:cNvGrpSpPr/>
          <p:nvPr>
            <p:custDataLst>
              <p:tags r:id="rId5"/>
            </p:custDataLst>
          </p:nvPr>
        </p:nvGrpSpPr>
        <p:grpSpPr>
          <a:xfrm>
            <a:off x="3657456" y="1609649"/>
            <a:ext cx="4870739" cy="3731458"/>
            <a:chOff x="3857625" y="1682616"/>
            <a:chExt cx="4870739" cy="3731458"/>
          </a:xfrm>
          <a:effectLst/>
        </p:grpSpPr>
        <p:sp>
          <p:nvSpPr>
            <p:cNvPr id="9" name="圆角矩形 8"/>
            <p:cNvSpPr/>
            <p:nvPr>
              <p:custDataLst>
                <p:tags r:id="rId7"/>
              </p:custDataLst>
            </p:nvPr>
          </p:nvSpPr>
          <p:spPr>
            <a:xfrm>
              <a:off x="3857625" y="1682616"/>
              <a:ext cx="4870739" cy="3731458"/>
            </a:xfrm>
            <a:prstGeom prst="roundRect">
              <a:avLst>
                <a:gd name="adj" fmla="val 14905"/>
              </a:avLst>
            </a:prstGeom>
            <a:gradFill flip="none" rotWithShape="1">
              <a:gsLst>
                <a:gs pos="16000">
                  <a:schemeClr val="bg1"/>
                </a:gs>
                <a:gs pos="100000">
                  <a:srgbClr val="E8E2DC"/>
                </a:gs>
              </a:gsLst>
              <a:lin ang="2700000" scaled="1"/>
            </a:gradFill>
            <a:ln>
              <a:noFill/>
            </a:ln>
            <a:effectLst>
              <a:outerShdw blurRad="533400" dist="2540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custDataLst>
                <p:tags r:id="rId8"/>
              </p:custDataLst>
            </p:nvPr>
          </p:nvSpPr>
          <p:spPr>
            <a:xfrm>
              <a:off x="5546503" y="2003557"/>
              <a:ext cx="1500603" cy="1500603"/>
            </a:xfrm>
            <a:prstGeom prst="ellipse">
              <a:avLst/>
            </a:prstGeom>
            <a:gradFill flip="none" rotWithShape="1">
              <a:gsLst>
                <a:gs pos="39000">
                  <a:srgbClr val="63AEB2"/>
                </a:gs>
                <a:gs pos="100000">
                  <a:srgbClr val="B5D6D6"/>
                </a:gs>
              </a:gsLst>
              <a:lin ang="13500000" scaled="1"/>
            </a:gradFill>
            <a:ln>
              <a:noFill/>
            </a:ln>
            <a:effectLst>
              <a:outerShdw blurRad="190500" dist="101600" dir="5400000" algn="t" rotWithShape="0">
                <a:srgbClr val="91795A">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a:latin typeface="+mj-ea"/>
                  <a:ea typeface="+mj-ea"/>
                </a:rPr>
                <a:t>02</a:t>
              </a:r>
              <a:endParaRPr lang="zh-CN" altLang="en-US" sz="4400">
                <a:latin typeface="+mj-ea"/>
                <a:ea typeface="+mj-ea"/>
              </a:endParaRPr>
            </a:p>
          </p:txBody>
        </p:sp>
        <p:sp>
          <p:nvSpPr>
            <p:cNvPr id="15" name="矩形 14"/>
            <p:cNvSpPr/>
            <p:nvPr>
              <p:custDataLst>
                <p:tags r:id="rId9"/>
              </p:custDataLst>
            </p:nvPr>
          </p:nvSpPr>
          <p:spPr>
            <a:xfrm>
              <a:off x="4497132" y="4582638"/>
              <a:ext cx="3591724" cy="387798"/>
            </a:xfrm>
            <a:prstGeom prst="rect">
              <a:avLst/>
            </a:prstGeom>
          </p:spPr>
          <p:txBody>
            <a:bodyPr wrap="square" lIns="0" tIns="0" rIns="0" bIns="0">
              <a:noAutofit/>
            </a:bodyPr>
            <a:lstStyle/>
            <a:p>
              <a:pPr>
                <a:lnSpc>
                  <a:spcPct val="120000"/>
                </a:lnSpc>
              </a:pPr>
              <a:endParaRPr lang="zh-CN" altLang="en-US" sz="1600">
                <a:solidFill>
                  <a:schemeClr val="tx1">
                    <a:lumMod val="65000"/>
                    <a:lumOff val="35000"/>
                  </a:schemeClr>
                </a:solidFill>
              </a:endParaRPr>
            </a:p>
          </p:txBody>
        </p:sp>
      </p:grpSp>
      <p:sp>
        <p:nvSpPr>
          <p:cNvPr id="8" name="文本框 7"/>
          <p:cNvSpPr txBox="1"/>
          <p:nvPr>
            <p:custDataLst>
              <p:tags r:id="rId6"/>
            </p:custDataLst>
          </p:nvPr>
        </p:nvSpPr>
        <p:spPr>
          <a:xfrm>
            <a:off x="4296901" y="3574974"/>
            <a:ext cx="3425825" cy="1765935"/>
          </a:xfrm>
          <a:prstGeom prst="rect">
            <a:avLst/>
          </a:prstGeom>
          <a:noFill/>
        </p:spPr>
        <p:txBody>
          <a:bodyPr wrap="none" lIns="0" tIns="0" rIns="0" bIns="0" rtlCol="0">
            <a:noAutofit/>
          </a:bodyPr>
          <a:lstStyle/>
          <a:p>
            <a:pPr algn="ctr"/>
            <a:r>
              <a:rPr lang="zh-CN" altLang="en-US" sz="6000">
                <a:solidFill>
                  <a:schemeClr val="tx1">
                    <a:lumMod val="75000"/>
                    <a:lumOff val="25000"/>
                  </a:schemeClr>
                </a:solidFill>
                <a:latin typeface="+mj-ea"/>
                <a:ea typeface="+mj-ea"/>
                <a:sym typeface="+mn-ea"/>
              </a:rPr>
              <a:t>知识图谱</a:t>
            </a:r>
            <a:endParaRPr lang="en-US" altLang="zh-CN" sz="6000">
              <a:solidFill>
                <a:schemeClr val="tx1">
                  <a:lumMod val="75000"/>
                  <a:lumOff val="25000"/>
                </a:schemeClr>
              </a:solidFill>
              <a:latin typeface="+mj-ea"/>
              <a:ea typeface="+mj-ea"/>
              <a:sym typeface="+mn-ea"/>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0719" y="2235516"/>
            <a:ext cx="4818380" cy="645160"/>
          </a:xfrm>
          <a:prstGeom prst="rect">
            <a:avLst/>
          </a:prstGeom>
          <a:noFill/>
        </p:spPr>
        <p:txBody>
          <a:bodyPr wrap="square" rtlCol="0">
            <a:spAutoFit/>
          </a:bodyPr>
          <a:lstStyle/>
          <a:p>
            <a:pPr lvl="0" algn="l"/>
            <a:endParaRPr lang="zh-CN" altLang="en-US" sz="3600" b="1" noProof="0">
              <a:ln>
                <a:noFill/>
              </a:ln>
              <a:solidFill>
                <a:srgbClr val="383987"/>
              </a:solidFill>
              <a:effectLst>
                <a:outerShdw blurRad="50800" dist="38100" dir="5400000" algn="t" rotWithShape="0">
                  <a:prstClr val="black">
                    <a:alpha val="40000"/>
                  </a:prstClr>
                </a:outerShdw>
              </a:effectLst>
              <a:uLnTx/>
              <a:uFillTx/>
              <a:latin typeface="微软雅黑" panose="020B0503020204020204" charset="-122"/>
              <a:ea typeface="微软雅黑" panose="020B0503020204020204" charset="-122"/>
              <a:sym typeface="+mn-ea"/>
            </a:endParaRPr>
          </a:p>
        </p:txBody>
      </p:sp>
      <p:pic>
        <p:nvPicPr>
          <p:cNvPr id="3" name="图片 2"/>
          <p:cNvPicPr>
            <a:picLocks noChangeAspect="1"/>
          </p:cNvPicPr>
          <p:nvPr>
            <p:custDataLst>
              <p:tags r:id="rId2"/>
            </p:custDataLst>
          </p:nvPr>
        </p:nvPicPr>
        <p:blipFill>
          <a:blip r:embed="rId11"/>
          <a:srcRect l="7706" r="29550"/>
          <a:stretch>
            <a:fillRect/>
          </a:stretch>
        </p:blipFill>
        <p:spPr>
          <a:xfrm>
            <a:off x="4980305" y="2864485"/>
            <a:ext cx="7198360" cy="3975735"/>
          </a:xfrm>
          <a:prstGeom prst="rect">
            <a:avLst/>
          </a:prstGeom>
        </p:spPr>
      </p:pic>
      <p:graphicFrame>
        <p:nvGraphicFramePr>
          <p:cNvPr id="2" name="图示 1"/>
          <p:cNvGraphicFramePr/>
          <p:nvPr>
            <p:custDataLst>
              <p:tags r:id="rId3"/>
            </p:custDataLst>
          </p:nvPr>
        </p:nvGraphicFramePr>
        <p:xfrm>
          <a:off x="178435" y="761365"/>
          <a:ext cx="11570970" cy="6010275"/>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28" name="波形 3"/>
          <p:cNvSpPr/>
          <p:nvPr>
            <p:custDataLst>
              <p:tags r:id="rId4"/>
            </p:custDataLst>
          </p:nvPr>
        </p:nvSpPr>
        <p:spPr>
          <a:xfrm flipH="1" flipV="1">
            <a:off x="5411470" y="912495"/>
            <a:ext cx="613410" cy="516255"/>
          </a:xfrm>
          <a:prstGeom prst="wave">
            <a:avLst>
              <a:gd name="adj1" fmla="val 12500"/>
              <a:gd name="adj2" fmla="val 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波形 6"/>
          <p:cNvSpPr/>
          <p:nvPr>
            <p:custDataLst>
              <p:tags r:id="rId5"/>
            </p:custDataLst>
          </p:nvPr>
        </p:nvSpPr>
        <p:spPr>
          <a:xfrm flipH="1" flipV="1">
            <a:off x="9225280" y="4408805"/>
            <a:ext cx="556895" cy="462280"/>
          </a:xfrm>
          <a:prstGeom prst="wav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流程图: 可选过程 7"/>
          <p:cNvSpPr/>
          <p:nvPr>
            <p:custDataLst>
              <p:tags r:id="rId6"/>
            </p:custDataLst>
          </p:nvPr>
        </p:nvSpPr>
        <p:spPr>
          <a:xfrm>
            <a:off x="10399395" y="1286510"/>
            <a:ext cx="875030" cy="2118995"/>
          </a:xfrm>
          <a:prstGeom prst="flowChartAlternateProcess">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custDataLst>
              <p:tags r:id="rId7"/>
            </p:custDataLst>
          </p:nvPr>
        </p:nvSpPr>
        <p:spPr>
          <a:xfrm>
            <a:off x="10454640" y="1352550"/>
            <a:ext cx="736600" cy="1927860"/>
          </a:xfrm>
          <a:prstGeom prst="rect">
            <a:avLst/>
          </a:prstGeom>
          <a:noFill/>
        </p:spPr>
        <p:txBody>
          <a:bodyPr vert="eaVert" wrap="none" rtlCol="0">
            <a:spAutoFit/>
          </a:bodyPr>
          <a:lstStyle/>
          <a:p>
            <a:r>
              <a:rPr lang="zh-CN" altLang="en-US" sz="3600" b="1">
                <a:solidFill>
                  <a:srgbClr val="FF0000"/>
                </a:solidFill>
                <a:latin typeface="楷体" panose="02010609060101010101" charset="-122"/>
                <a:ea typeface="楷体" panose="02010609060101010101" charset="-122"/>
              </a:rPr>
              <a:t>归纳阐释</a:t>
            </a:r>
          </a:p>
        </p:txBody>
      </p:sp>
      <p:sp>
        <p:nvSpPr>
          <p:cNvPr id="32" name="文本框 10"/>
          <p:cNvSpPr txBox="1"/>
          <p:nvPr>
            <p:custDataLst>
              <p:tags r:id="rId8"/>
            </p:custDataLst>
          </p:nvPr>
        </p:nvSpPr>
        <p:spPr>
          <a:xfrm>
            <a:off x="10473690" y="3967480"/>
            <a:ext cx="736600" cy="1927860"/>
          </a:xfrm>
          <a:prstGeom prst="rect">
            <a:avLst/>
          </a:prstGeom>
          <a:noFill/>
        </p:spPr>
        <p:txBody>
          <a:bodyPr vert="eaVert" wrap="none" rtlCol="0">
            <a:spAutoFit/>
          </a:bodyPr>
          <a:lstStyle/>
          <a:p>
            <a:r>
              <a:rPr lang="zh-CN" altLang="en-US" sz="3600" b="1">
                <a:solidFill>
                  <a:srgbClr val="FF0000"/>
                </a:solidFill>
                <a:latin typeface="楷体" panose="02010609060101010101" charset="-122"/>
                <a:ea typeface="楷体" panose="02010609060101010101" charset="-122"/>
              </a:rPr>
              <a:t>评析探究</a:t>
            </a:r>
          </a:p>
        </p:txBody>
      </p:sp>
      <p:sp>
        <p:nvSpPr>
          <p:cNvPr id="33" name="流程图: 可选过程 11"/>
          <p:cNvSpPr/>
          <p:nvPr>
            <p:custDataLst>
              <p:tags r:id="rId9"/>
            </p:custDataLst>
          </p:nvPr>
        </p:nvSpPr>
        <p:spPr>
          <a:xfrm>
            <a:off x="10440035" y="3903980"/>
            <a:ext cx="875030" cy="2118995"/>
          </a:xfrm>
          <a:prstGeom prst="flowChartAlternateProcess">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635" y="-135890"/>
            <a:ext cx="12306300" cy="6993890"/>
          </a:xfrm>
          <a:prstGeom prst="rect">
            <a:avLst/>
          </a:prstGeom>
        </p:spPr>
        <p:txBody>
          <a:bodyPr wrap="square">
            <a:noAutofit/>
          </a:bodyPr>
          <a:lstStyle/>
          <a:p>
            <a:pPr algn="just">
              <a:lnSpc>
                <a:spcPct val="145000"/>
              </a:lnSpc>
            </a:pPr>
            <a:r>
              <a:rPr lang="zh-CN" altLang="en-US" b="1">
                <a:solidFill>
                  <a:srgbClr val="F79646">
                    <a:lumMod val="75000"/>
                  </a:srgbClr>
                </a:solidFill>
                <a:latin typeface="微软雅黑" panose="020B0503020204020204" charset="-122"/>
                <a:ea typeface="微软雅黑" panose="020B0503020204020204" charset="-122"/>
                <a:cs typeface="Times New Roman" panose="02020603050405020304"/>
              </a:rPr>
              <a:t>一、概括人物事迹或形象特点</a:t>
            </a:r>
            <a:endParaRPr lang="en-US" altLang="zh-CN" b="1">
              <a:solidFill>
                <a:srgbClr val="F79646">
                  <a:lumMod val="75000"/>
                </a:srgbClr>
              </a:solidFill>
              <a:latin typeface="微软雅黑" panose="020B0503020204020204" charset="-122"/>
              <a:ea typeface="微软雅黑" panose="020B0503020204020204" charset="-122"/>
              <a:cs typeface="Times New Roman" panose="02020603050405020304"/>
            </a:endParaRPr>
          </a:p>
          <a:p>
            <a:pPr algn="just">
              <a:lnSpc>
                <a:spcPct val="145000"/>
              </a:lnSpc>
            </a:pPr>
            <a:r>
              <a:rPr lang="zh-CN" altLang="en-US">
                <a:latin typeface="微软雅黑" panose="020B0503020204020204" charset="-122"/>
                <a:ea typeface="微软雅黑" panose="020B0503020204020204" charset="-122"/>
                <a:cs typeface="Times New Roman" panose="02020603050405020304"/>
              </a:rPr>
              <a:t>      分析人物形象也是文言阅读的一个重要命题点</a:t>
            </a:r>
            <a:r>
              <a:rPr lang="en-US" altLang="zh-CN">
                <a:latin typeface="微软雅黑" panose="020B0503020204020204" charset="-122"/>
                <a:ea typeface="微软雅黑" panose="020B0503020204020204" charset="-122"/>
                <a:cs typeface="Times New Roman" panose="02020603050405020304"/>
              </a:rPr>
              <a:t>,</a:t>
            </a:r>
            <a:r>
              <a:rPr lang="zh-CN" altLang="en-US">
                <a:latin typeface="微软雅黑" panose="020B0503020204020204" charset="-122"/>
                <a:ea typeface="微软雅黑" panose="020B0503020204020204" charset="-122"/>
                <a:cs typeface="Times New Roman" panose="02020603050405020304"/>
              </a:rPr>
              <a:t>一般有两个命题角度</a:t>
            </a:r>
            <a:r>
              <a:rPr lang="en-US" altLang="zh-CN">
                <a:latin typeface="微软雅黑" panose="020B0503020204020204" charset="-122"/>
                <a:ea typeface="微软雅黑" panose="020B0503020204020204" charset="-122"/>
                <a:cs typeface="Times New Roman" panose="02020603050405020304"/>
              </a:rPr>
              <a:t>,</a:t>
            </a:r>
            <a:r>
              <a:rPr lang="zh-CN" altLang="en-US">
                <a:latin typeface="微软雅黑" panose="020B0503020204020204" charset="-122"/>
                <a:ea typeface="微软雅黑" panose="020B0503020204020204" charset="-122"/>
                <a:cs typeface="Times New Roman" panose="02020603050405020304"/>
              </a:rPr>
              <a:t>一是概括人物在某方面的主要事迹</a:t>
            </a:r>
            <a:r>
              <a:rPr lang="en-US" altLang="zh-CN">
                <a:latin typeface="微软雅黑" panose="020B0503020204020204" charset="-122"/>
                <a:ea typeface="微软雅黑" panose="020B0503020204020204" charset="-122"/>
                <a:cs typeface="Times New Roman" panose="02020603050405020304"/>
              </a:rPr>
              <a:t>,</a:t>
            </a:r>
            <a:r>
              <a:rPr lang="zh-CN" altLang="en-US">
                <a:latin typeface="微软雅黑" panose="020B0503020204020204" charset="-122"/>
                <a:ea typeface="微软雅黑" panose="020B0503020204020204" charset="-122"/>
                <a:cs typeface="Times New Roman" panose="02020603050405020304"/>
              </a:rPr>
              <a:t>二是概括人物的性情品质特点。此类试题的答案往往分散在全文中</a:t>
            </a:r>
            <a:r>
              <a:rPr lang="en-US" altLang="zh-CN">
                <a:latin typeface="微软雅黑" panose="020B0503020204020204" charset="-122"/>
                <a:ea typeface="微软雅黑" panose="020B0503020204020204" charset="-122"/>
                <a:cs typeface="Times New Roman" panose="02020603050405020304"/>
              </a:rPr>
              <a:t>,</a:t>
            </a:r>
            <a:r>
              <a:rPr lang="zh-CN" altLang="en-US">
                <a:latin typeface="微软雅黑" panose="020B0503020204020204" charset="-122"/>
                <a:ea typeface="微软雅黑" panose="020B0503020204020204" charset="-122"/>
                <a:cs typeface="Times New Roman" panose="02020603050405020304"/>
              </a:rPr>
              <a:t>需要阅读全文进行筛选</a:t>
            </a:r>
            <a:r>
              <a:rPr lang="en-US" altLang="zh-CN">
                <a:latin typeface="微软雅黑" panose="020B0503020204020204" charset="-122"/>
                <a:ea typeface="微软雅黑" panose="020B0503020204020204" charset="-122"/>
                <a:cs typeface="Times New Roman" panose="02020603050405020304"/>
              </a:rPr>
              <a:t>/</a:t>
            </a:r>
            <a:r>
              <a:rPr lang="zh-CN" altLang="en-US">
                <a:latin typeface="微软雅黑" panose="020B0503020204020204" charset="-122"/>
                <a:ea typeface="微软雅黑" panose="020B0503020204020204" charset="-122"/>
                <a:cs typeface="Times New Roman" panose="02020603050405020304"/>
              </a:rPr>
              <a:t>提取</a:t>
            </a:r>
            <a:r>
              <a:rPr lang="en-US" altLang="zh-CN">
                <a:latin typeface="微软雅黑" panose="020B0503020204020204" charset="-122"/>
                <a:ea typeface="微软雅黑" panose="020B0503020204020204" charset="-122"/>
                <a:cs typeface="Times New Roman" panose="02020603050405020304"/>
              </a:rPr>
              <a:t>/</a:t>
            </a:r>
            <a:r>
              <a:rPr lang="zh-CN" altLang="en-US">
                <a:latin typeface="微软雅黑" panose="020B0503020204020204" charset="-122"/>
                <a:ea typeface="微软雅黑" panose="020B0503020204020204" charset="-122"/>
                <a:cs typeface="Times New Roman" panose="02020603050405020304"/>
              </a:rPr>
              <a:t>整合。</a:t>
            </a:r>
          </a:p>
          <a:p>
            <a:pPr algn="just">
              <a:lnSpc>
                <a:spcPct val="145000"/>
              </a:lnSpc>
            </a:pPr>
            <a:r>
              <a:rPr lang="zh-CN" altLang="en-US">
                <a:latin typeface="微软雅黑" panose="020B0503020204020204" charset="-122"/>
                <a:ea typeface="微软雅黑" panose="020B0503020204020204" charset="-122"/>
                <a:cs typeface="Times New Roman" panose="02020603050405020304"/>
              </a:rPr>
              <a:t>       概括人物事迹需要针对题目的具体指向确定答题区间</a:t>
            </a:r>
            <a:r>
              <a:rPr lang="en-US" altLang="zh-CN">
                <a:latin typeface="微软雅黑" panose="020B0503020204020204" charset="-122"/>
                <a:ea typeface="微软雅黑" panose="020B0503020204020204" charset="-122"/>
                <a:cs typeface="Times New Roman" panose="02020603050405020304"/>
              </a:rPr>
              <a:t>,</a:t>
            </a:r>
            <a:r>
              <a:rPr lang="zh-CN" altLang="en-US">
                <a:latin typeface="微软雅黑" panose="020B0503020204020204" charset="-122"/>
                <a:ea typeface="微软雅黑" panose="020B0503020204020204" charset="-122"/>
                <a:cs typeface="Times New Roman" panose="02020603050405020304"/>
              </a:rPr>
              <a:t>然后分出层次</a:t>
            </a:r>
            <a:r>
              <a:rPr lang="en-US" altLang="zh-CN">
                <a:latin typeface="微软雅黑" panose="020B0503020204020204" charset="-122"/>
                <a:ea typeface="微软雅黑" panose="020B0503020204020204" charset="-122"/>
                <a:cs typeface="Times New Roman" panose="02020603050405020304"/>
              </a:rPr>
              <a:t>,</a:t>
            </a:r>
            <a:r>
              <a:rPr lang="zh-CN" altLang="en-US">
                <a:latin typeface="微软雅黑" panose="020B0503020204020204" charset="-122"/>
                <a:ea typeface="微软雅黑" panose="020B0503020204020204" charset="-122"/>
                <a:cs typeface="Times New Roman" panose="02020603050405020304"/>
              </a:rPr>
              <a:t>再逐层概括。</a:t>
            </a:r>
          </a:p>
          <a:p>
            <a:pPr algn="just">
              <a:lnSpc>
                <a:spcPct val="145000"/>
              </a:lnSpc>
            </a:pPr>
            <a:r>
              <a:rPr lang="zh-CN" altLang="en-US">
                <a:latin typeface="微软雅黑" panose="020B0503020204020204" charset="-122"/>
                <a:ea typeface="微软雅黑" panose="020B0503020204020204" charset="-122"/>
                <a:cs typeface="Times New Roman" panose="02020603050405020304"/>
              </a:rPr>
              <a:t>       概括人物的性情品质特点可以通过以下几个途径</a:t>
            </a:r>
            <a:r>
              <a:rPr lang="en-US" altLang="zh-CN">
                <a:latin typeface="微软雅黑" panose="020B0503020204020204" charset="-122"/>
                <a:ea typeface="微软雅黑" panose="020B0503020204020204" charset="-122"/>
                <a:cs typeface="Times New Roman" panose="02020603050405020304"/>
              </a:rPr>
              <a:t>:①</a:t>
            </a:r>
            <a:r>
              <a:rPr lang="zh-CN" altLang="en-US">
                <a:latin typeface="微软雅黑" panose="020B0503020204020204" charset="-122"/>
                <a:ea typeface="微软雅黑" panose="020B0503020204020204" charset="-122"/>
                <a:cs typeface="Times New Roman" panose="02020603050405020304"/>
              </a:rPr>
              <a:t>直接摘取文中有人物特点的词语②从文中所写事件中概括③从他人或者作者的评价中概括</a:t>
            </a:r>
          </a:p>
          <a:p>
            <a:pPr algn="just">
              <a:lnSpc>
                <a:spcPct val="150000"/>
              </a:lnSpc>
            </a:pPr>
            <a:r>
              <a:rPr lang="zh-CN" altLang="en-US" b="1">
                <a:solidFill>
                  <a:srgbClr val="F79646">
                    <a:lumMod val="75000"/>
                  </a:srgbClr>
                </a:solidFill>
                <a:latin typeface="微软雅黑" panose="020B0503020204020204" charset="-122"/>
                <a:ea typeface="微软雅黑" panose="020B0503020204020204" charset="-122"/>
                <a:cs typeface="Times New Roman" panose="02020603050405020304"/>
                <a:sym typeface="+mn-ea"/>
              </a:rPr>
              <a:t>二、探寻事件原因</a:t>
            </a:r>
            <a:endParaRPr lang="en-US" altLang="zh-CN" b="1">
              <a:solidFill>
                <a:srgbClr val="F79646">
                  <a:lumMod val="75000"/>
                </a:srgbClr>
              </a:solidFill>
              <a:latin typeface="微软雅黑" panose="020B0503020204020204" charset="-122"/>
              <a:ea typeface="微软雅黑" panose="020B0503020204020204" charset="-122"/>
              <a:cs typeface="Times New Roman" panose="02020603050405020304"/>
            </a:endParaRPr>
          </a:p>
          <a:p>
            <a:pPr algn="just">
              <a:lnSpc>
                <a:spcPct val="150000"/>
              </a:lnSpc>
            </a:pPr>
            <a:r>
              <a:rPr lang="zh-CN" altLang="en-US">
                <a:latin typeface="微软雅黑" panose="020B0503020204020204" charset="-122"/>
                <a:ea typeface="微软雅黑" panose="020B0503020204020204" charset="-122"/>
                <a:cs typeface="Times New Roman" panose="02020603050405020304"/>
                <a:sym typeface="+mn-ea"/>
              </a:rPr>
              <a:t>       原因与结果是无法割裂开的</a:t>
            </a:r>
            <a:r>
              <a:rPr lang="en-US" altLang="zh-CN">
                <a:latin typeface="微软雅黑" panose="020B0503020204020204" charset="-122"/>
                <a:ea typeface="微软雅黑" panose="020B0503020204020204" charset="-122"/>
                <a:cs typeface="Times New Roman" panose="02020603050405020304"/>
                <a:sym typeface="+mn-ea"/>
              </a:rPr>
              <a:t>,</a:t>
            </a:r>
            <a:r>
              <a:rPr lang="zh-CN" altLang="en-US">
                <a:latin typeface="微软雅黑" panose="020B0503020204020204" charset="-122"/>
                <a:ea typeface="微软雅黑" panose="020B0503020204020204" charset="-122"/>
                <a:cs typeface="Times New Roman" panose="02020603050405020304"/>
                <a:sym typeface="+mn-ea"/>
              </a:rPr>
              <a:t>任何事物只要存在</a:t>
            </a:r>
            <a:r>
              <a:rPr lang="en-US" altLang="zh-CN">
                <a:latin typeface="微软雅黑" panose="020B0503020204020204" charset="-122"/>
                <a:ea typeface="微软雅黑" panose="020B0503020204020204" charset="-122"/>
                <a:cs typeface="Times New Roman" panose="02020603050405020304"/>
                <a:sym typeface="+mn-ea"/>
              </a:rPr>
              <a:t>,</a:t>
            </a:r>
            <a:r>
              <a:rPr lang="zh-CN" altLang="en-US">
                <a:latin typeface="微软雅黑" panose="020B0503020204020204" charset="-122"/>
                <a:ea typeface="微软雅黑" panose="020B0503020204020204" charset="-122"/>
                <a:cs typeface="Times New Roman" panose="02020603050405020304"/>
                <a:sym typeface="+mn-ea"/>
              </a:rPr>
              <a:t>就有它存在的原因。原因是造成某种结果或引起另一事情发生的条件。就文言文中某一现象或结果要求考生结合文本追溯原因几乎适用于所有类型的文言文</a:t>
            </a:r>
            <a:r>
              <a:rPr lang="en-US" altLang="zh-CN">
                <a:latin typeface="微软雅黑" panose="020B0503020204020204" charset="-122"/>
                <a:ea typeface="微软雅黑" panose="020B0503020204020204" charset="-122"/>
                <a:cs typeface="Times New Roman" panose="02020603050405020304"/>
                <a:sym typeface="+mn-ea"/>
              </a:rPr>
              <a:t>,</a:t>
            </a:r>
            <a:r>
              <a:rPr lang="zh-CN" altLang="en-US">
                <a:latin typeface="微软雅黑" panose="020B0503020204020204" charset="-122"/>
                <a:ea typeface="微软雅黑" panose="020B0503020204020204" charset="-122"/>
                <a:cs typeface="Times New Roman" panose="02020603050405020304"/>
                <a:sym typeface="+mn-ea"/>
              </a:rPr>
              <a:t>应引起重视。对这种据果索因的概括题</a:t>
            </a:r>
            <a:r>
              <a:rPr lang="en-US" altLang="zh-CN">
                <a:latin typeface="微软雅黑" panose="020B0503020204020204" charset="-122"/>
                <a:ea typeface="微软雅黑" panose="020B0503020204020204" charset="-122"/>
                <a:cs typeface="Times New Roman" panose="02020603050405020304"/>
                <a:sym typeface="+mn-ea"/>
              </a:rPr>
              <a:t>,</a:t>
            </a:r>
            <a:r>
              <a:rPr lang="zh-CN" altLang="en-US">
                <a:latin typeface="微软雅黑" panose="020B0503020204020204" charset="-122"/>
                <a:ea typeface="微软雅黑" panose="020B0503020204020204" charset="-122"/>
                <a:cs typeface="Times New Roman" panose="02020603050405020304"/>
                <a:sym typeface="+mn-ea"/>
              </a:rPr>
              <a:t>应注意以下几点</a:t>
            </a:r>
            <a:r>
              <a:rPr lang="en-US" altLang="zh-CN">
                <a:latin typeface="微软雅黑" panose="020B0503020204020204" charset="-122"/>
                <a:ea typeface="微软雅黑" panose="020B0503020204020204" charset="-122"/>
                <a:cs typeface="Times New Roman" panose="02020603050405020304"/>
                <a:sym typeface="+mn-ea"/>
              </a:rPr>
              <a:t>:</a:t>
            </a:r>
            <a:endParaRPr lang="en-US" altLang="zh-CN">
              <a:latin typeface="微软雅黑" panose="020B0503020204020204" charset="-122"/>
              <a:ea typeface="微软雅黑" panose="020B0503020204020204" charset="-122"/>
              <a:cs typeface="Times New Roman" panose="02020603050405020304"/>
            </a:endParaRPr>
          </a:p>
          <a:p>
            <a:pPr algn="just">
              <a:lnSpc>
                <a:spcPct val="150000"/>
              </a:lnSpc>
            </a:pPr>
            <a:r>
              <a:rPr lang="en-US" altLang="zh-CN">
                <a:latin typeface="微软雅黑" panose="020B0503020204020204" charset="-122"/>
                <a:ea typeface="微软雅黑" panose="020B0503020204020204" charset="-122"/>
                <a:cs typeface="Times New Roman" panose="02020603050405020304"/>
                <a:sym typeface="+mn-ea"/>
              </a:rPr>
              <a:t>       (1)</a:t>
            </a:r>
            <a:r>
              <a:rPr lang="zh-CN" altLang="en-US">
                <a:latin typeface="微软雅黑" panose="020B0503020204020204" charset="-122"/>
                <a:ea typeface="微软雅黑" panose="020B0503020204020204" charset="-122"/>
                <a:cs typeface="Times New Roman" panose="02020603050405020304"/>
                <a:sym typeface="+mn-ea"/>
              </a:rPr>
              <a:t>准确理解题干中表示结果的词语的含义</a:t>
            </a:r>
            <a:r>
              <a:rPr lang="en-US" altLang="zh-CN">
                <a:latin typeface="微软雅黑" panose="020B0503020204020204" charset="-122"/>
                <a:ea typeface="微软雅黑" panose="020B0503020204020204" charset="-122"/>
                <a:cs typeface="Times New Roman" panose="02020603050405020304"/>
                <a:sym typeface="+mn-ea"/>
              </a:rPr>
              <a:t>,</a:t>
            </a:r>
            <a:r>
              <a:rPr lang="zh-CN" altLang="en-US">
                <a:latin typeface="微软雅黑" panose="020B0503020204020204" charset="-122"/>
                <a:ea typeface="微软雅黑" panose="020B0503020204020204" charset="-122"/>
                <a:cs typeface="Times New Roman" panose="02020603050405020304"/>
                <a:sym typeface="+mn-ea"/>
              </a:rPr>
              <a:t>有些“果”是直接从原文中摘用的</a:t>
            </a:r>
            <a:r>
              <a:rPr lang="en-US" altLang="zh-CN">
                <a:latin typeface="微软雅黑" panose="020B0503020204020204" charset="-122"/>
                <a:ea typeface="微软雅黑" panose="020B0503020204020204" charset="-122"/>
                <a:cs typeface="Times New Roman" panose="02020603050405020304"/>
                <a:sym typeface="+mn-ea"/>
              </a:rPr>
              <a:t>,</a:t>
            </a:r>
            <a:r>
              <a:rPr lang="zh-CN" altLang="en-US">
                <a:latin typeface="微软雅黑" panose="020B0503020204020204" charset="-122"/>
                <a:ea typeface="微软雅黑" panose="020B0503020204020204" charset="-122"/>
                <a:cs typeface="Times New Roman" panose="02020603050405020304"/>
                <a:sym typeface="+mn-ea"/>
              </a:rPr>
              <a:t>本身就是一个文言词语</a:t>
            </a:r>
            <a:r>
              <a:rPr lang="en-US" altLang="zh-CN">
                <a:latin typeface="微软雅黑" panose="020B0503020204020204" charset="-122"/>
                <a:ea typeface="微软雅黑" panose="020B0503020204020204" charset="-122"/>
                <a:cs typeface="Times New Roman" panose="02020603050405020304"/>
                <a:sym typeface="+mn-ea"/>
              </a:rPr>
              <a:t>,</a:t>
            </a:r>
            <a:r>
              <a:rPr lang="zh-CN" altLang="en-US">
                <a:latin typeface="微软雅黑" panose="020B0503020204020204" charset="-122"/>
                <a:ea typeface="微软雅黑" panose="020B0503020204020204" charset="-122"/>
                <a:cs typeface="Times New Roman" panose="02020603050405020304"/>
                <a:sym typeface="+mn-ea"/>
              </a:rPr>
              <a:t>如不准确理解</a:t>
            </a:r>
            <a:r>
              <a:rPr lang="en-US" altLang="zh-CN">
                <a:latin typeface="微软雅黑" panose="020B0503020204020204" charset="-122"/>
                <a:ea typeface="微软雅黑" panose="020B0503020204020204" charset="-122"/>
                <a:cs typeface="Times New Roman" panose="02020603050405020304"/>
                <a:sym typeface="+mn-ea"/>
              </a:rPr>
              <a:t>,</a:t>
            </a:r>
            <a:r>
              <a:rPr lang="zh-CN" altLang="en-US">
                <a:latin typeface="微软雅黑" panose="020B0503020204020204" charset="-122"/>
                <a:ea typeface="微软雅黑" panose="020B0503020204020204" charset="-122"/>
                <a:cs typeface="Times New Roman" panose="02020603050405020304"/>
                <a:sym typeface="+mn-ea"/>
              </a:rPr>
              <a:t>几乎无法找到原因。</a:t>
            </a:r>
            <a:endParaRPr lang="zh-CN" altLang="en-US">
              <a:latin typeface="微软雅黑" panose="020B0503020204020204" charset="-122"/>
              <a:ea typeface="微软雅黑" panose="020B0503020204020204" charset="-122"/>
              <a:cs typeface="Times New Roman" panose="02020603050405020304"/>
            </a:endParaRPr>
          </a:p>
          <a:p>
            <a:pPr algn="just">
              <a:lnSpc>
                <a:spcPct val="150000"/>
              </a:lnSpc>
            </a:pPr>
            <a:r>
              <a:rPr lang="en-US" altLang="zh-CN">
                <a:latin typeface="微软雅黑" panose="020B0503020204020204" charset="-122"/>
                <a:ea typeface="微软雅黑" panose="020B0503020204020204" charset="-122"/>
                <a:cs typeface="Times New Roman" panose="02020603050405020304"/>
                <a:sym typeface="+mn-ea"/>
              </a:rPr>
              <a:t>       (2)</a:t>
            </a:r>
            <a:r>
              <a:rPr lang="zh-CN" altLang="en-US">
                <a:latin typeface="微软雅黑" panose="020B0503020204020204" charset="-122"/>
                <a:ea typeface="微软雅黑" panose="020B0503020204020204" charset="-122"/>
                <a:cs typeface="Times New Roman" panose="02020603050405020304"/>
                <a:sym typeface="+mn-ea"/>
              </a:rPr>
              <a:t>表示原因的词句有时集中在一段中</a:t>
            </a:r>
            <a:r>
              <a:rPr lang="en-US" altLang="zh-CN">
                <a:latin typeface="微软雅黑" panose="020B0503020204020204" charset="-122"/>
                <a:ea typeface="微软雅黑" panose="020B0503020204020204" charset="-122"/>
                <a:cs typeface="Times New Roman" panose="02020603050405020304"/>
                <a:sym typeface="+mn-ea"/>
              </a:rPr>
              <a:t>,</a:t>
            </a:r>
            <a:r>
              <a:rPr lang="zh-CN" altLang="en-US">
                <a:latin typeface="微软雅黑" panose="020B0503020204020204" charset="-122"/>
                <a:ea typeface="微软雅黑" panose="020B0503020204020204" charset="-122"/>
                <a:cs typeface="Times New Roman" panose="02020603050405020304"/>
                <a:sym typeface="+mn-ea"/>
              </a:rPr>
              <a:t>这时只要提取即可</a:t>
            </a:r>
            <a:r>
              <a:rPr lang="en-US" altLang="zh-CN">
                <a:latin typeface="微软雅黑" panose="020B0503020204020204" charset="-122"/>
                <a:ea typeface="微软雅黑" panose="020B0503020204020204" charset="-122"/>
                <a:cs typeface="Times New Roman" panose="02020603050405020304"/>
                <a:sym typeface="+mn-ea"/>
              </a:rPr>
              <a:t>;</a:t>
            </a:r>
            <a:r>
              <a:rPr lang="zh-CN" altLang="en-US">
                <a:latin typeface="微软雅黑" panose="020B0503020204020204" charset="-122"/>
                <a:ea typeface="微软雅黑" panose="020B0503020204020204" charset="-122"/>
                <a:cs typeface="Times New Roman" panose="02020603050405020304"/>
                <a:sym typeface="+mn-ea"/>
              </a:rPr>
              <a:t>有时分散在全文中</a:t>
            </a:r>
            <a:r>
              <a:rPr lang="en-US" altLang="zh-CN">
                <a:latin typeface="微软雅黑" panose="020B0503020204020204" charset="-122"/>
                <a:ea typeface="微软雅黑" panose="020B0503020204020204" charset="-122"/>
                <a:cs typeface="Times New Roman" panose="02020603050405020304"/>
                <a:sym typeface="+mn-ea"/>
              </a:rPr>
              <a:t>,</a:t>
            </a:r>
            <a:r>
              <a:rPr lang="zh-CN" altLang="en-US">
                <a:latin typeface="微软雅黑" panose="020B0503020204020204" charset="-122"/>
                <a:ea typeface="微软雅黑" panose="020B0503020204020204" charset="-122"/>
                <a:cs typeface="Times New Roman" panose="02020603050405020304"/>
                <a:sym typeface="+mn-ea"/>
              </a:rPr>
              <a:t>需要认真、全面、仔细地筛选。</a:t>
            </a:r>
            <a:r>
              <a:rPr lang="en-US" altLang="zh-CN">
                <a:solidFill>
                  <a:srgbClr val="000000"/>
                </a:solidFill>
                <a:latin typeface="微软雅黑" panose="020B0503020204020204" charset="-122"/>
                <a:ea typeface="微软雅黑" panose="020B0503020204020204" charset="-122"/>
                <a:cs typeface="Times New Roman" panose="02020603050405020304"/>
                <a:sym typeface="+mn-ea"/>
              </a:rPr>
              <a:t> </a:t>
            </a:r>
          </a:p>
          <a:p>
            <a:pPr algn="just">
              <a:lnSpc>
                <a:spcPct val="150000"/>
              </a:lnSpc>
            </a:pPr>
            <a:r>
              <a:rPr lang="en-US" altLang="zh-CN">
                <a:solidFill>
                  <a:srgbClr val="000000"/>
                </a:solidFill>
                <a:latin typeface="微软雅黑" panose="020B0503020204020204" charset="-122"/>
                <a:ea typeface="微软雅黑" panose="020B0503020204020204" charset="-122"/>
                <a:cs typeface="Times New Roman" panose="02020603050405020304"/>
                <a:sym typeface="+mn-ea"/>
              </a:rPr>
              <a:t>       (3)</a:t>
            </a:r>
            <a:r>
              <a:rPr lang="zh-CN" altLang="en-US">
                <a:solidFill>
                  <a:srgbClr val="000000"/>
                </a:solidFill>
                <a:latin typeface="微软雅黑" panose="020B0503020204020204" charset="-122"/>
                <a:ea typeface="微软雅黑" panose="020B0503020204020204" charset="-122"/>
                <a:cs typeface="Times New Roman" panose="02020603050405020304"/>
                <a:sym typeface="+mn-ea"/>
              </a:rPr>
              <a:t>据果索因</a:t>
            </a:r>
            <a:r>
              <a:rPr lang="en-US" altLang="zh-CN">
                <a:solidFill>
                  <a:srgbClr val="000000"/>
                </a:solidFill>
                <a:latin typeface="微软雅黑" panose="020B0503020204020204" charset="-122"/>
                <a:ea typeface="微软雅黑" panose="020B0503020204020204" charset="-122"/>
                <a:cs typeface="Times New Roman" panose="02020603050405020304"/>
                <a:sym typeface="+mn-ea"/>
              </a:rPr>
              <a:t>,</a:t>
            </a:r>
            <a:r>
              <a:rPr lang="zh-CN" altLang="en-US">
                <a:solidFill>
                  <a:srgbClr val="000000"/>
                </a:solidFill>
                <a:latin typeface="微软雅黑" panose="020B0503020204020204" charset="-122"/>
                <a:ea typeface="微软雅黑" panose="020B0503020204020204" charset="-122"/>
                <a:cs typeface="Times New Roman" panose="02020603050405020304"/>
                <a:sym typeface="+mn-ea"/>
              </a:rPr>
              <a:t>其“因”肯定不止一个</a:t>
            </a:r>
            <a:r>
              <a:rPr lang="en-US" altLang="zh-CN">
                <a:solidFill>
                  <a:srgbClr val="000000"/>
                </a:solidFill>
                <a:latin typeface="微软雅黑" panose="020B0503020204020204" charset="-122"/>
                <a:ea typeface="微软雅黑" panose="020B0503020204020204" charset="-122"/>
                <a:cs typeface="Times New Roman" panose="02020603050405020304"/>
                <a:sym typeface="+mn-ea"/>
              </a:rPr>
              <a:t>,</a:t>
            </a:r>
            <a:r>
              <a:rPr lang="zh-CN" altLang="en-US">
                <a:solidFill>
                  <a:srgbClr val="000000"/>
                </a:solidFill>
                <a:latin typeface="微软雅黑" panose="020B0503020204020204" charset="-122"/>
                <a:ea typeface="微软雅黑" panose="020B0503020204020204" charset="-122"/>
                <a:cs typeface="Times New Roman" panose="02020603050405020304"/>
                <a:sym typeface="+mn-ea"/>
              </a:rPr>
              <a:t>有主观、客观原因</a:t>
            </a:r>
            <a:r>
              <a:rPr lang="en-US" altLang="zh-CN">
                <a:solidFill>
                  <a:srgbClr val="000000"/>
                </a:solidFill>
                <a:latin typeface="微软雅黑" panose="020B0503020204020204" charset="-122"/>
                <a:ea typeface="微软雅黑" panose="020B0503020204020204" charset="-122"/>
                <a:cs typeface="Times New Roman" panose="02020603050405020304"/>
                <a:sym typeface="+mn-ea"/>
              </a:rPr>
              <a:t>,</a:t>
            </a:r>
            <a:r>
              <a:rPr lang="zh-CN" altLang="en-US">
                <a:solidFill>
                  <a:srgbClr val="000000"/>
                </a:solidFill>
                <a:latin typeface="微软雅黑" panose="020B0503020204020204" charset="-122"/>
                <a:ea typeface="微软雅黑" panose="020B0503020204020204" charset="-122"/>
                <a:cs typeface="Times New Roman" panose="02020603050405020304"/>
                <a:sym typeface="+mn-ea"/>
              </a:rPr>
              <a:t>有主要、次要原因</a:t>
            </a:r>
            <a:r>
              <a:rPr lang="en-US" altLang="zh-CN">
                <a:solidFill>
                  <a:srgbClr val="000000"/>
                </a:solidFill>
                <a:latin typeface="微软雅黑" panose="020B0503020204020204" charset="-122"/>
                <a:ea typeface="微软雅黑" panose="020B0503020204020204" charset="-122"/>
                <a:cs typeface="Times New Roman" panose="02020603050405020304"/>
                <a:sym typeface="+mn-ea"/>
              </a:rPr>
              <a:t>,</a:t>
            </a:r>
            <a:r>
              <a:rPr lang="zh-CN" altLang="en-US">
                <a:solidFill>
                  <a:srgbClr val="000000"/>
                </a:solidFill>
                <a:latin typeface="微软雅黑" panose="020B0503020204020204" charset="-122"/>
                <a:ea typeface="微软雅黑" panose="020B0503020204020204" charset="-122"/>
                <a:cs typeface="Times New Roman" panose="02020603050405020304"/>
                <a:sym typeface="+mn-ea"/>
              </a:rPr>
              <a:t>等等</a:t>
            </a:r>
            <a:r>
              <a:rPr lang="en-US" altLang="zh-CN">
                <a:solidFill>
                  <a:srgbClr val="000000"/>
                </a:solidFill>
                <a:latin typeface="微软雅黑" panose="020B0503020204020204" charset="-122"/>
                <a:ea typeface="微软雅黑" panose="020B0503020204020204" charset="-122"/>
                <a:cs typeface="Times New Roman" panose="02020603050405020304"/>
                <a:sym typeface="+mn-ea"/>
              </a:rPr>
              <a:t>,</a:t>
            </a:r>
            <a:r>
              <a:rPr lang="zh-CN" altLang="en-US">
                <a:solidFill>
                  <a:srgbClr val="000000"/>
                </a:solidFill>
                <a:latin typeface="微软雅黑" panose="020B0503020204020204" charset="-122"/>
                <a:ea typeface="微软雅黑" panose="020B0503020204020204" charset="-122"/>
                <a:cs typeface="Times New Roman" panose="02020603050405020304"/>
                <a:sym typeface="+mn-ea"/>
              </a:rPr>
              <a:t>注意多方面、多角度思考</a:t>
            </a:r>
            <a:r>
              <a:rPr lang="en-US" altLang="zh-CN">
                <a:solidFill>
                  <a:srgbClr val="000000"/>
                </a:solidFill>
                <a:latin typeface="微软雅黑" panose="020B0503020204020204" charset="-122"/>
                <a:ea typeface="微软雅黑" panose="020B0503020204020204" charset="-122"/>
                <a:cs typeface="Times New Roman" panose="02020603050405020304"/>
                <a:sym typeface="+mn-ea"/>
              </a:rPr>
              <a:t>,</a:t>
            </a:r>
            <a:r>
              <a:rPr lang="zh-CN" altLang="en-US">
                <a:solidFill>
                  <a:srgbClr val="000000"/>
                </a:solidFill>
                <a:latin typeface="微软雅黑" panose="020B0503020204020204" charset="-122"/>
                <a:ea typeface="微软雅黑" panose="020B0503020204020204" charset="-122"/>
                <a:cs typeface="Times New Roman" panose="02020603050405020304"/>
                <a:sym typeface="+mn-ea"/>
              </a:rPr>
              <a:t>筛选排查</a:t>
            </a:r>
            <a:r>
              <a:rPr lang="en-US" altLang="zh-CN">
                <a:solidFill>
                  <a:srgbClr val="000000"/>
                </a:solidFill>
                <a:latin typeface="微软雅黑" panose="020B0503020204020204" charset="-122"/>
                <a:ea typeface="微软雅黑" panose="020B0503020204020204" charset="-122"/>
                <a:cs typeface="Times New Roman" panose="02020603050405020304"/>
                <a:sym typeface="+mn-ea"/>
              </a:rPr>
              <a:t>,</a:t>
            </a:r>
            <a:r>
              <a:rPr lang="zh-CN" altLang="en-US">
                <a:solidFill>
                  <a:srgbClr val="000000"/>
                </a:solidFill>
                <a:latin typeface="微软雅黑" panose="020B0503020204020204" charset="-122"/>
                <a:ea typeface="微软雅黑" panose="020B0503020204020204" charset="-122"/>
                <a:cs typeface="Times New Roman" panose="02020603050405020304"/>
                <a:sym typeface="+mn-ea"/>
              </a:rPr>
              <a:t>找足找全原因。</a:t>
            </a:r>
            <a:endParaRPr lang="zh-CN" altLang="en-US">
              <a:solidFill>
                <a:srgbClr val="000000"/>
              </a:solidFill>
              <a:latin typeface="微软雅黑" panose="020B0503020204020204" charset="-122"/>
              <a:ea typeface="微软雅黑" panose="020B0503020204020204" charset="-122"/>
              <a:cs typeface="Times New Roman" panose="02020603050405020304"/>
            </a:endParaRPr>
          </a:p>
          <a:p>
            <a:pPr algn="just">
              <a:lnSpc>
                <a:spcPct val="150000"/>
              </a:lnSpc>
            </a:pPr>
            <a:r>
              <a:rPr lang="en-US" altLang="zh-CN">
                <a:solidFill>
                  <a:srgbClr val="000000"/>
                </a:solidFill>
                <a:latin typeface="微软雅黑" panose="020B0503020204020204" charset="-122"/>
                <a:ea typeface="微软雅黑" panose="020B0503020204020204" charset="-122"/>
                <a:cs typeface="Times New Roman" panose="02020603050405020304"/>
                <a:sym typeface="+mn-ea"/>
              </a:rPr>
              <a:t>       (4)</a:t>
            </a:r>
            <a:r>
              <a:rPr lang="zh-CN" altLang="en-US">
                <a:solidFill>
                  <a:srgbClr val="000000"/>
                </a:solidFill>
                <a:latin typeface="微软雅黑" panose="020B0503020204020204" charset="-122"/>
                <a:ea typeface="微软雅黑" panose="020B0503020204020204" charset="-122"/>
                <a:cs typeface="Times New Roman" panose="02020603050405020304"/>
                <a:sym typeface="+mn-ea"/>
              </a:rPr>
              <a:t>对文中带“原因”的词句</a:t>
            </a:r>
            <a:r>
              <a:rPr lang="en-US" altLang="zh-CN">
                <a:solidFill>
                  <a:srgbClr val="000000"/>
                </a:solidFill>
                <a:latin typeface="微软雅黑" panose="020B0503020204020204" charset="-122"/>
                <a:ea typeface="微软雅黑" panose="020B0503020204020204" charset="-122"/>
                <a:cs typeface="Times New Roman" panose="02020603050405020304"/>
                <a:sym typeface="+mn-ea"/>
              </a:rPr>
              <a:t>,</a:t>
            </a:r>
            <a:r>
              <a:rPr lang="zh-CN" altLang="en-US">
                <a:solidFill>
                  <a:srgbClr val="000000"/>
                </a:solidFill>
                <a:latin typeface="微软雅黑" panose="020B0503020204020204" charset="-122"/>
                <a:ea typeface="微软雅黑" panose="020B0503020204020204" charset="-122"/>
                <a:cs typeface="Times New Roman" panose="02020603050405020304"/>
                <a:sym typeface="+mn-ea"/>
              </a:rPr>
              <a:t>在转述概括时一定要忠实于原文</a:t>
            </a:r>
            <a:r>
              <a:rPr lang="en-US" altLang="zh-CN">
                <a:solidFill>
                  <a:srgbClr val="000000"/>
                </a:solidFill>
                <a:latin typeface="微软雅黑" panose="020B0503020204020204" charset="-122"/>
                <a:ea typeface="微软雅黑" panose="020B0503020204020204" charset="-122"/>
                <a:cs typeface="Times New Roman" panose="02020603050405020304"/>
                <a:sym typeface="+mn-ea"/>
              </a:rPr>
              <a:t>,</a:t>
            </a:r>
            <a:r>
              <a:rPr lang="zh-CN" altLang="en-US">
                <a:solidFill>
                  <a:srgbClr val="000000"/>
                </a:solidFill>
                <a:latin typeface="微软雅黑" panose="020B0503020204020204" charset="-122"/>
                <a:ea typeface="微软雅黑" panose="020B0503020204020204" charset="-122"/>
                <a:cs typeface="Times New Roman" panose="02020603050405020304"/>
                <a:sym typeface="+mn-ea"/>
              </a:rPr>
              <a:t>尤其是对于表示原因的相对委婉、间接的词句</a:t>
            </a:r>
            <a:r>
              <a:rPr lang="en-US" altLang="zh-CN">
                <a:solidFill>
                  <a:srgbClr val="000000"/>
                </a:solidFill>
                <a:latin typeface="微软雅黑" panose="020B0503020204020204" charset="-122"/>
                <a:ea typeface="微软雅黑" panose="020B0503020204020204" charset="-122"/>
                <a:cs typeface="Times New Roman" panose="02020603050405020304"/>
                <a:sym typeface="+mn-ea"/>
              </a:rPr>
              <a:t>,</a:t>
            </a:r>
            <a:r>
              <a:rPr lang="zh-CN" altLang="en-US">
                <a:solidFill>
                  <a:srgbClr val="000000"/>
                </a:solidFill>
                <a:latin typeface="微软雅黑" panose="020B0503020204020204" charset="-122"/>
                <a:ea typeface="微软雅黑" panose="020B0503020204020204" charset="-122"/>
                <a:cs typeface="Times New Roman" panose="02020603050405020304"/>
                <a:sym typeface="+mn-ea"/>
              </a:rPr>
              <a:t>应注意转换说法</a:t>
            </a:r>
            <a:r>
              <a:rPr lang="en-US" altLang="zh-CN">
                <a:solidFill>
                  <a:srgbClr val="000000"/>
                </a:solidFill>
                <a:latin typeface="微软雅黑" panose="020B0503020204020204" charset="-122"/>
                <a:ea typeface="微软雅黑" panose="020B0503020204020204" charset="-122"/>
                <a:cs typeface="Times New Roman" panose="02020603050405020304"/>
                <a:sym typeface="+mn-ea"/>
              </a:rPr>
              <a:t>,</a:t>
            </a:r>
            <a:r>
              <a:rPr lang="zh-CN" altLang="en-US">
                <a:solidFill>
                  <a:srgbClr val="000000"/>
                </a:solidFill>
                <a:latin typeface="微软雅黑" panose="020B0503020204020204" charset="-122"/>
                <a:ea typeface="微软雅黑" panose="020B0503020204020204" charset="-122"/>
                <a:cs typeface="Times New Roman" panose="02020603050405020304"/>
                <a:sym typeface="+mn-ea"/>
              </a:rPr>
              <a:t>以求既符合原意</a:t>
            </a:r>
            <a:r>
              <a:rPr lang="en-US" altLang="zh-CN">
                <a:solidFill>
                  <a:srgbClr val="000000"/>
                </a:solidFill>
                <a:latin typeface="微软雅黑" panose="020B0503020204020204" charset="-122"/>
                <a:ea typeface="微软雅黑" panose="020B0503020204020204" charset="-122"/>
                <a:cs typeface="Times New Roman" panose="02020603050405020304"/>
                <a:sym typeface="+mn-ea"/>
              </a:rPr>
              <a:t>,</a:t>
            </a:r>
            <a:r>
              <a:rPr lang="zh-CN" altLang="en-US">
                <a:solidFill>
                  <a:srgbClr val="000000"/>
                </a:solidFill>
                <a:latin typeface="微软雅黑" panose="020B0503020204020204" charset="-122"/>
                <a:ea typeface="微软雅黑" panose="020B0503020204020204" charset="-122"/>
                <a:cs typeface="Times New Roman" panose="02020603050405020304"/>
                <a:sym typeface="+mn-ea"/>
              </a:rPr>
              <a:t>又符合题干要求。</a:t>
            </a:r>
            <a:endParaRPr lang="zh-CN" altLang="en-US">
              <a:latin typeface="微软雅黑" panose="020B0503020204020204" charset="-122"/>
              <a:ea typeface="微软雅黑" panose="020B0503020204020204" charset="-122"/>
              <a:cs typeface="Times New Roman" panose="02020603050405020304"/>
            </a:endParaRPr>
          </a:p>
          <a:p>
            <a:pPr algn="just">
              <a:lnSpc>
                <a:spcPct val="145000"/>
              </a:lnSpc>
            </a:pPr>
            <a:endParaRPr lang="zh-CN" altLang="en-US">
              <a:latin typeface="微软雅黑" panose="020B0503020204020204" charset="-122"/>
              <a:ea typeface="微软雅黑" panose="020B0503020204020204" charset="-122"/>
              <a:cs typeface="Times New Roman" panose="02020603050405020304"/>
            </a:endParaRPr>
          </a:p>
        </p:txBody>
      </p:sp>
    </p:spTree>
  </p:cSld>
  <p:clrMapOvr>
    <a:masterClrMapping/>
  </p:clrMapOvr>
  <p:transition>
    <p:pull di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635" y="0"/>
            <a:ext cx="12319000" cy="6858000"/>
          </a:xfrm>
          <a:prstGeom prst="rect">
            <a:avLst/>
          </a:prstGeom>
        </p:spPr>
        <p:txBody>
          <a:bodyPr wrap="square">
            <a:noAutofit/>
          </a:bodyPr>
          <a:lstStyle/>
          <a:p>
            <a:pPr algn="just">
              <a:lnSpc>
                <a:spcPct val="150000"/>
              </a:lnSpc>
            </a:pPr>
            <a:r>
              <a:rPr lang="zh-CN" altLang="en-US" b="1">
                <a:solidFill>
                  <a:srgbClr val="F79646">
                    <a:lumMod val="75000"/>
                  </a:srgbClr>
                </a:solidFill>
                <a:latin typeface="微软雅黑" panose="020B0503020204020204" charset="-122"/>
                <a:ea typeface="微软雅黑" panose="020B0503020204020204" charset="-122"/>
                <a:cs typeface="Times New Roman" panose="02020603050405020304"/>
              </a:rPr>
              <a:t>三、分析作者的观点态度</a:t>
            </a:r>
            <a:endParaRPr lang="en-US" altLang="zh-CN" b="1">
              <a:solidFill>
                <a:srgbClr val="F79646">
                  <a:lumMod val="75000"/>
                </a:srgbClr>
              </a:solidFill>
              <a:latin typeface="微软雅黑" panose="020B0503020204020204" charset="-122"/>
              <a:ea typeface="微软雅黑" panose="020B0503020204020204" charset="-122"/>
              <a:cs typeface="Times New Roman" panose="02020603050405020304"/>
            </a:endParaRPr>
          </a:p>
          <a:p>
            <a:pPr algn="just">
              <a:lnSpc>
                <a:spcPct val="150000"/>
              </a:lnSpc>
            </a:pPr>
            <a:r>
              <a:rPr lang="zh-CN" altLang="en-US">
                <a:latin typeface="微软雅黑" panose="020B0503020204020204" charset="-122"/>
                <a:ea typeface="微软雅黑" panose="020B0503020204020204" charset="-122"/>
                <a:cs typeface="Times New Roman" panose="02020603050405020304"/>
              </a:rPr>
              <a:t>       作者在文中的观点态度</a:t>
            </a:r>
            <a:r>
              <a:rPr lang="en-US" altLang="zh-CN">
                <a:latin typeface="微软雅黑" panose="020B0503020204020204" charset="-122"/>
                <a:ea typeface="微软雅黑" panose="020B0503020204020204" charset="-122"/>
                <a:cs typeface="Times New Roman" panose="02020603050405020304"/>
              </a:rPr>
              <a:t>,</a:t>
            </a:r>
            <a:r>
              <a:rPr lang="zh-CN" altLang="en-US">
                <a:latin typeface="微软雅黑" panose="020B0503020204020204" charset="-122"/>
                <a:ea typeface="微软雅黑" panose="020B0503020204020204" charset="-122"/>
                <a:cs typeface="Times New Roman" panose="02020603050405020304"/>
              </a:rPr>
              <a:t>是文章思想内容的核心。所谓观点</a:t>
            </a:r>
            <a:r>
              <a:rPr lang="en-US" altLang="zh-CN">
                <a:latin typeface="微软雅黑" panose="020B0503020204020204" charset="-122"/>
                <a:ea typeface="微软雅黑" panose="020B0503020204020204" charset="-122"/>
                <a:cs typeface="Times New Roman" panose="02020603050405020304"/>
              </a:rPr>
              <a:t>,</a:t>
            </a:r>
            <a:r>
              <a:rPr lang="zh-CN" altLang="en-US">
                <a:latin typeface="微软雅黑" panose="020B0503020204020204" charset="-122"/>
                <a:ea typeface="微软雅黑" panose="020B0503020204020204" charset="-122"/>
                <a:cs typeface="Times New Roman" panose="02020603050405020304"/>
              </a:rPr>
              <a:t>就是作者对事物所持的看法</a:t>
            </a:r>
            <a:r>
              <a:rPr lang="en-US" altLang="zh-CN">
                <a:latin typeface="微软雅黑" panose="020B0503020204020204" charset="-122"/>
                <a:ea typeface="微软雅黑" panose="020B0503020204020204" charset="-122"/>
                <a:cs typeface="Times New Roman" panose="02020603050405020304"/>
              </a:rPr>
              <a:t>;</a:t>
            </a:r>
            <a:r>
              <a:rPr lang="zh-CN" altLang="en-US">
                <a:latin typeface="微软雅黑" panose="020B0503020204020204" charset="-122"/>
                <a:ea typeface="微软雅黑" panose="020B0503020204020204" charset="-122"/>
                <a:cs typeface="Times New Roman" panose="02020603050405020304"/>
              </a:rPr>
              <a:t>所谓态度</a:t>
            </a:r>
            <a:r>
              <a:rPr lang="en-US" altLang="zh-CN">
                <a:latin typeface="微软雅黑" panose="020B0503020204020204" charset="-122"/>
                <a:ea typeface="微软雅黑" panose="020B0503020204020204" charset="-122"/>
                <a:cs typeface="Times New Roman" panose="02020603050405020304"/>
              </a:rPr>
              <a:t>,</a:t>
            </a:r>
            <a:r>
              <a:rPr lang="zh-CN" altLang="en-US">
                <a:latin typeface="微软雅黑" panose="020B0503020204020204" charset="-122"/>
                <a:ea typeface="微软雅黑" panose="020B0503020204020204" charset="-122"/>
                <a:cs typeface="Times New Roman" panose="02020603050405020304"/>
              </a:rPr>
              <a:t>就是指作者在文中所表现的思想倾向和感情倾向</a:t>
            </a:r>
            <a:r>
              <a:rPr lang="en-US" altLang="zh-CN">
                <a:latin typeface="微软雅黑" panose="020B0503020204020204" charset="-122"/>
                <a:ea typeface="微软雅黑" panose="020B0503020204020204" charset="-122"/>
                <a:cs typeface="Times New Roman" panose="02020603050405020304"/>
              </a:rPr>
              <a:t>,</a:t>
            </a:r>
            <a:r>
              <a:rPr lang="zh-CN" altLang="en-US">
                <a:latin typeface="微软雅黑" panose="020B0503020204020204" charset="-122"/>
                <a:ea typeface="微软雅黑" panose="020B0503020204020204" charset="-122"/>
                <a:cs typeface="Times New Roman" panose="02020603050405020304"/>
              </a:rPr>
              <a:t>包括肯定与否定、爱与憎、褒与贬</a:t>
            </a:r>
            <a:r>
              <a:rPr lang="en-US" altLang="zh-CN">
                <a:latin typeface="微软雅黑" panose="020B0503020204020204" charset="-122"/>
                <a:ea typeface="微软雅黑" panose="020B0503020204020204" charset="-122"/>
                <a:cs typeface="Times New Roman" panose="02020603050405020304"/>
              </a:rPr>
              <a:t>,</a:t>
            </a:r>
            <a:r>
              <a:rPr lang="zh-CN" altLang="en-US">
                <a:latin typeface="微软雅黑" panose="020B0503020204020204" charset="-122"/>
                <a:ea typeface="微软雅黑" panose="020B0503020204020204" charset="-122"/>
                <a:cs typeface="Times New Roman" panose="02020603050405020304"/>
              </a:rPr>
              <a:t>以及某种程度的保留等。</a:t>
            </a:r>
          </a:p>
          <a:p>
            <a:pPr algn="just">
              <a:lnSpc>
                <a:spcPct val="150000"/>
              </a:lnSpc>
            </a:pPr>
            <a:r>
              <a:rPr lang="zh-CN" altLang="en-US">
                <a:latin typeface="微软雅黑" panose="020B0503020204020204" charset="-122"/>
                <a:ea typeface="微软雅黑" panose="020B0503020204020204" charset="-122"/>
                <a:cs typeface="Times New Roman" panose="02020603050405020304"/>
              </a:rPr>
              <a:t>       </a:t>
            </a:r>
            <a:r>
              <a:rPr lang="zh-CN" altLang="en-US" b="1">
                <a:latin typeface="微软雅黑" panose="020B0503020204020204" charset="-122"/>
                <a:ea typeface="微软雅黑" panose="020B0503020204020204" charset="-122"/>
                <a:cs typeface="Times New Roman" panose="02020603050405020304"/>
              </a:rPr>
              <a:t>分析观点态度的途径</a:t>
            </a:r>
            <a:r>
              <a:rPr lang="en-US" altLang="zh-CN" b="1">
                <a:latin typeface="微软雅黑" panose="020B0503020204020204" charset="-122"/>
                <a:ea typeface="微软雅黑" panose="020B0503020204020204" charset="-122"/>
                <a:cs typeface="Times New Roman" panose="02020603050405020304"/>
              </a:rPr>
              <a:t>:</a:t>
            </a:r>
          </a:p>
          <a:p>
            <a:pPr algn="just">
              <a:lnSpc>
                <a:spcPct val="150000"/>
              </a:lnSpc>
            </a:pPr>
            <a:r>
              <a:rPr lang="en-US" altLang="zh-CN">
                <a:latin typeface="微软雅黑" panose="020B0503020204020204" charset="-122"/>
                <a:ea typeface="微软雅黑" panose="020B0503020204020204" charset="-122"/>
                <a:cs typeface="Times New Roman" panose="02020603050405020304"/>
              </a:rPr>
              <a:t>       (1)</a:t>
            </a:r>
            <a:r>
              <a:rPr lang="zh-CN" altLang="en-US">
                <a:latin typeface="微软雅黑" panose="020B0503020204020204" charset="-122"/>
                <a:ea typeface="微软雅黑" panose="020B0503020204020204" charset="-122"/>
                <a:cs typeface="Times New Roman" panose="02020603050405020304"/>
              </a:rPr>
              <a:t>从概括性强的句子入手。有的文章的观点是直接表述的</a:t>
            </a:r>
            <a:r>
              <a:rPr lang="en-US" altLang="zh-CN">
                <a:latin typeface="微软雅黑" panose="020B0503020204020204" charset="-122"/>
                <a:ea typeface="微软雅黑" panose="020B0503020204020204" charset="-122"/>
                <a:cs typeface="Times New Roman" panose="02020603050405020304"/>
              </a:rPr>
              <a:t>,</a:t>
            </a:r>
            <a:r>
              <a:rPr lang="zh-CN" altLang="en-US">
                <a:latin typeface="微软雅黑" panose="020B0503020204020204" charset="-122"/>
                <a:ea typeface="微软雅黑" panose="020B0503020204020204" charset="-122"/>
                <a:cs typeface="Times New Roman" panose="02020603050405020304"/>
              </a:rPr>
              <a:t>抓住了概括性强而又表达某种看法的句子</a:t>
            </a:r>
            <a:r>
              <a:rPr lang="en-US" altLang="zh-CN">
                <a:latin typeface="微软雅黑" panose="020B0503020204020204" charset="-122"/>
                <a:ea typeface="微软雅黑" panose="020B0503020204020204" charset="-122"/>
                <a:cs typeface="Times New Roman" panose="02020603050405020304"/>
              </a:rPr>
              <a:t>,</a:t>
            </a:r>
            <a:r>
              <a:rPr lang="zh-CN" altLang="en-US">
                <a:latin typeface="微软雅黑" panose="020B0503020204020204" charset="-122"/>
                <a:ea typeface="微软雅黑" panose="020B0503020204020204" charset="-122"/>
                <a:cs typeface="Times New Roman" panose="02020603050405020304"/>
              </a:rPr>
              <a:t>就抓住了作者的观点态度。</a:t>
            </a:r>
          </a:p>
          <a:p>
            <a:pPr algn="just">
              <a:lnSpc>
                <a:spcPct val="150000"/>
              </a:lnSpc>
            </a:pPr>
            <a:r>
              <a:rPr lang="zh-CN" altLang="en-US">
                <a:latin typeface="微软雅黑" panose="020B0503020204020204" charset="-122"/>
                <a:ea typeface="微软雅黑" panose="020B0503020204020204" charset="-122"/>
                <a:cs typeface="Times New Roman" panose="02020603050405020304"/>
              </a:rPr>
              <a:t>　　</a:t>
            </a:r>
            <a:r>
              <a:rPr lang="en-US" altLang="zh-CN">
                <a:latin typeface="微软雅黑" panose="020B0503020204020204" charset="-122"/>
                <a:ea typeface="微软雅黑" panose="020B0503020204020204" charset="-122"/>
                <a:cs typeface="Times New Roman" panose="02020603050405020304"/>
              </a:rPr>
              <a:t>(2)</a:t>
            </a:r>
            <a:r>
              <a:rPr lang="zh-CN" altLang="en-US">
                <a:latin typeface="微软雅黑" panose="020B0503020204020204" charset="-122"/>
                <a:ea typeface="微软雅黑" panose="020B0503020204020204" charset="-122"/>
                <a:cs typeface="Times New Roman" panose="02020603050405020304"/>
              </a:rPr>
              <a:t>从文中运用的材料入手。文中运用的材料</a:t>
            </a:r>
            <a:r>
              <a:rPr lang="en-US" altLang="zh-CN">
                <a:latin typeface="微软雅黑" panose="020B0503020204020204" charset="-122"/>
                <a:ea typeface="微软雅黑" panose="020B0503020204020204" charset="-122"/>
                <a:cs typeface="Times New Roman" panose="02020603050405020304"/>
              </a:rPr>
              <a:t>,</a:t>
            </a:r>
            <a:r>
              <a:rPr lang="zh-CN" altLang="en-US">
                <a:latin typeface="微软雅黑" panose="020B0503020204020204" charset="-122"/>
                <a:ea typeface="微软雅黑" panose="020B0503020204020204" charset="-122"/>
                <a:cs typeface="Times New Roman" panose="02020603050405020304"/>
              </a:rPr>
              <a:t>不论是事实还是文献资料</a:t>
            </a:r>
            <a:r>
              <a:rPr lang="en-US" altLang="zh-CN">
                <a:latin typeface="微软雅黑" panose="020B0503020204020204" charset="-122"/>
                <a:ea typeface="微软雅黑" panose="020B0503020204020204" charset="-122"/>
                <a:cs typeface="Times New Roman" panose="02020603050405020304"/>
              </a:rPr>
              <a:t>,</a:t>
            </a:r>
            <a:r>
              <a:rPr lang="zh-CN" altLang="en-US">
                <a:latin typeface="微软雅黑" panose="020B0503020204020204" charset="-122"/>
                <a:ea typeface="微软雅黑" panose="020B0503020204020204" charset="-122"/>
                <a:cs typeface="Times New Roman" panose="02020603050405020304"/>
              </a:rPr>
              <a:t>总是要表达一定的观点的。因此</a:t>
            </a:r>
            <a:r>
              <a:rPr lang="en-US" altLang="zh-CN">
                <a:latin typeface="微软雅黑" panose="020B0503020204020204" charset="-122"/>
                <a:ea typeface="微软雅黑" panose="020B0503020204020204" charset="-122"/>
                <a:cs typeface="Times New Roman" panose="02020603050405020304"/>
              </a:rPr>
              <a:t>,</a:t>
            </a:r>
            <a:r>
              <a:rPr lang="zh-CN" altLang="en-US">
                <a:latin typeface="微软雅黑" panose="020B0503020204020204" charset="-122"/>
                <a:ea typeface="微软雅黑" panose="020B0503020204020204" charset="-122"/>
                <a:cs typeface="Times New Roman" panose="02020603050405020304"/>
              </a:rPr>
              <a:t>从分析材料入手</a:t>
            </a:r>
            <a:r>
              <a:rPr lang="en-US" altLang="zh-CN">
                <a:latin typeface="微软雅黑" panose="020B0503020204020204" charset="-122"/>
                <a:ea typeface="微软雅黑" panose="020B0503020204020204" charset="-122"/>
                <a:cs typeface="Times New Roman" panose="02020603050405020304"/>
              </a:rPr>
              <a:t>,</a:t>
            </a:r>
            <a:r>
              <a:rPr lang="zh-CN" altLang="en-US">
                <a:latin typeface="微软雅黑" panose="020B0503020204020204" charset="-122"/>
                <a:ea typeface="微软雅黑" panose="020B0503020204020204" charset="-122"/>
                <a:cs typeface="Times New Roman" panose="02020603050405020304"/>
              </a:rPr>
              <a:t>是分析概括作者观点态度的重要途径。</a:t>
            </a:r>
            <a:r>
              <a:rPr lang="en-US" altLang="zh-CN">
                <a:latin typeface="微软雅黑" panose="020B0503020204020204" charset="-122"/>
                <a:ea typeface="微软雅黑" panose="020B0503020204020204" charset="-122"/>
                <a:cs typeface="Times New Roman" panose="02020603050405020304"/>
              </a:rPr>
              <a:t>       </a:t>
            </a:r>
          </a:p>
          <a:p>
            <a:pPr algn="just">
              <a:lnSpc>
                <a:spcPct val="150000"/>
              </a:lnSpc>
            </a:pPr>
            <a:r>
              <a:rPr lang="en-US" altLang="zh-CN">
                <a:latin typeface="微软雅黑" panose="020B0503020204020204" charset="-122"/>
                <a:ea typeface="微软雅黑" panose="020B0503020204020204" charset="-122"/>
                <a:cs typeface="Times New Roman" panose="02020603050405020304"/>
              </a:rPr>
              <a:t>       (3)</a:t>
            </a:r>
            <a:r>
              <a:rPr lang="zh-CN" altLang="en-US">
                <a:latin typeface="微软雅黑" panose="020B0503020204020204" charset="-122"/>
                <a:ea typeface="微软雅黑" panose="020B0503020204020204" charset="-122"/>
                <a:cs typeface="Times New Roman" panose="02020603050405020304"/>
              </a:rPr>
              <a:t>从作者的评述入手。有时候</a:t>
            </a:r>
            <a:r>
              <a:rPr lang="en-US" altLang="zh-CN">
                <a:latin typeface="微软雅黑" panose="020B0503020204020204" charset="-122"/>
                <a:ea typeface="微软雅黑" panose="020B0503020204020204" charset="-122"/>
                <a:cs typeface="Times New Roman" panose="02020603050405020304"/>
              </a:rPr>
              <a:t>,</a:t>
            </a:r>
            <a:r>
              <a:rPr lang="zh-CN" altLang="en-US">
                <a:latin typeface="微软雅黑" panose="020B0503020204020204" charset="-122"/>
                <a:ea typeface="微软雅黑" panose="020B0503020204020204" charset="-122"/>
                <a:cs typeface="Times New Roman" panose="02020603050405020304"/>
              </a:rPr>
              <a:t>作者把自己的观点态度隐含在具体的评述之中而不直接说出</a:t>
            </a:r>
            <a:r>
              <a:rPr lang="en-US" altLang="zh-CN">
                <a:latin typeface="微软雅黑" panose="020B0503020204020204" charset="-122"/>
                <a:ea typeface="微软雅黑" panose="020B0503020204020204" charset="-122"/>
                <a:cs typeface="Times New Roman" panose="02020603050405020304"/>
              </a:rPr>
              <a:t>,</a:t>
            </a:r>
            <a:r>
              <a:rPr lang="zh-CN" altLang="en-US">
                <a:latin typeface="微软雅黑" panose="020B0503020204020204" charset="-122"/>
                <a:ea typeface="微软雅黑" panose="020B0503020204020204" charset="-122"/>
                <a:cs typeface="Times New Roman" panose="02020603050405020304"/>
              </a:rPr>
              <a:t>这就要求考生从分析具体的评述入手</a:t>
            </a:r>
            <a:r>
              <a:rPr lang="en-US" altLang="zh-CN">
                <a:latin typeface="微软雅黑" panose="020B0503020204020204" charset="-122"/>
                <a:ea typeface="微软雅黑" panose="020B0503020204020204" charset="-122"/>
                <a:cs typeface="Times New Roman" panose="02020603050405020304"/>
              </a:rPr>
              <a:t>,</a:t>
            </a:r>
            <a:r>
              <a:rPr lang="zh-CN" altLang="en-US">
                <a:latin typeface="微软雅黑" panose="020B0503020204020204" charset="-122"/>
                <a:ea typeface="微软雅黑" panose="020B0503020204020204" charset="-122"/>
                <a:cs typeface="Times New Roman" panose="02020603050405020304"/>
              </a:rPr>
              <a:t>提出精要</a:t>
            </a:r>
            <a:r>
              <a:rPr lang="en-US" altLang="zh-CN">
                <a:latin typeface="微软雅黑" panose="020B0503020204020204" charset="-122"/>
                <a:ea typeface="微软雅黑" panose="020B0503020204020204" charset="-122"/>
                <a:cs typeface="Times New Roman" panose="02020603050405020304"/>
              </a:rPr>
              <a:t>,</a:t>
            </a:r>
            <a:r>
              <a:rPr lang="zh-CN" altLang="en-US">
                <a:latin typeface="微软雅黑" panose="020B0503020204020204" charset="-122"/>
                <a:ea typeface="微软雅黑" panose="020B0503020204020204" charset="-122"/>
                <a:cs typeface="Times New Roman" panose="02020603050405020304"/>
              </a:rPr>
              <a:t>做出概括。</a:t>
            </a:r>
          </a:p>
          <a:p>
            <a:pPr algn="just">
              <a:lnSpc>
                <a:spcPct val="150000"/>
              </a:lnSpc>
            </a:pPr>
            <a:r>
              <a:rPr lang="en-US" altLang="zh-CN">
                <a:latin typeface="微软雅黑" panose="020B0503020204020204" charset="-122"/>
                <a:ea typeface="微软雅黑" panose="020B0503020204020204" charset="-122"/>
                <a:cs typeface="Times New Roman" panose="02020603050405020304"/>
                <a:sym typeface="+mn-ea"/>
              </a:rPr>
              <a:t>      </a:t>
            </a:r>
            <a:r>
              <a:rPr lang="zh-CN" altLang="en-US">
                <a:latin typeface="微软雅黑" panose="020B0503020204020204" charset="-122"/>
                <a:ea typeface="微软雅黑" panose="020B0503020204020204" charset="-122"/>
                <a:cs typeface="Times New Roman" panose="02020603050405020304"/>
                <a:sym typeface="+mn-ea"/>
              </a:rPr>
              <a:t>分析概括观点态度应注意下列两点</a:t>
            </a:r>
            <a:r>
              <a:rPr lang="en-US" altLang="zh-CN">
                <a:latin typeface="微软雅黑" panose="020B0503020204020204" charset="-122"/>
                <a:ea typeface="微软雅黑" panose="020B0503020204020204" charset="-122"/>
                <a:cs typeface="Times New Roman" panose="02020603050405020304"/>
                <a:sym typeface="+mn-ea"/>
              </a:rPr>
              <a:t>: (1)</a:t>
            </a:r>
            <a:r>
              <a:rPr lang="zh-CN" altLang="en-US">
                <a:latin typeface="微软雅黑" panose="020B0503020204020204" charset="-122"/>
                <a:ea typeface="微软雅黑" panose="020B0503020204020204" charset="-122"/>
                <a:cs typeface="Times New Roman" panose="02020603050405020304"/>
                <a:sym typeface="+mn-ea"/>
              </a:rPr>
              <a:t>要整体把握文意和全文的倾向。</a:t>
            </a:r>
            <a:r>
              <a:rPr lang="en-US" altLang="zh-CN">
                <a:latin typeface="微软雅黑" panose="020B0503020204020204" charset="-122"/>
                <a:ea typeface="微软雅黑" panose="020B0503020204020204" charset="-122"/>
                <a:cs typeface="Times New Roman" panose="02020603050405020304"/>
                <a:sym typeface="+mn-ea"/>
              </a:rPr>
              <a:t>  (2)</a:t>
            </a:r>
            <a:r>
              <a:rPr lang="zh-CN" altLang="en-US">
                <a:latin typeface="微软雅黑" panose="020B0503020204020204" charset="-122"/>
                <a:ea typeface="微软雅黑" panose="020B0503020204020204" charset="-122"/>
                <a:cs typeface="Times New Roman" panose="02020603050405020304"/>
                <a:sym typeface="+mn-ea"/>
              </a:rPr>
              <a:t>要准确理解语句。作者在文中的观点态度总是要通过一定的语句来表现的</a:t>
            </a:r>
            <a:r>
              <a:rPr lang="en-US" altLang="zh-CN">
                <a:latin typeface="微软雅黑" panose="020B0503020204020204" charset="-122"/>
                <a:ea typeface="微软雅黑" panose="020B0503020204020204" charset="-122"/>
                <a:cs typeface="Times New Roman" panose="02020603050405020304"/>
                <a:sym typeface="+mn-ea"/>
              </a:rPr>
              <a:t>,</a:t>
            </a:r>
            <a:r>
              <a:rPr lang="zh-CN" altLang="en-US">
                <a:latin typeface="微软雅黑" panose="020B0503020204020204" charset="-122"/>
                <a:ea typeface="微软雅黑" panose="020B0503020204020204" charset="-122"/>
                <a:cs typeface="Times New Roman" panose="02020603050405020304"/>
                <a:sym typeface="+mn-ea"/>
              </a:rPr>
              <a:t>对语句理解不准确</a:t>
            </a:r>
            <a:r>
              <a:rPr lang="en-US" altLang="zh-CN">
                <a:latin typeface="微软雅黑" panose="020B0503020204020204" charset="-122"/>
                <a:ea typeface="微软雅黑" panose="020B0503020204020204" charset="-122"/>
                <a:cs typeface="Times New Roman" panose="02020603050405020304"/>
                <a:sym typeface="+mn-ea"/>
              </a:rPr>
              <a:t>,</a:t>
            </a:r>
            <a:r>
              <a:rPr lang="zh-CN" altLang="en-US">
                <a:latin typeface="微软雅黑" panose="020B0503020204020204" charset="-122"/>
                <a:ea typeface="微软雅黑" panose="020B0503020204020204" charset="-122"/>
                <a:cs typeface="Times New Roman" panose="02020603050405020304"/>
                <a:sym typeface="+mn-ea"/>
              </a:rPr>
              <a:t>分析概括就会出错。</a:t>
            </a:r>
            <a:endParaRPr lang="zh-CN" altLang="en-US">
              <a:latin typeface="微软雅黑" panose="020B0503020204020204" charset="-122"/>
              <a:ea typeface="微软雅黑" panose="020B0503020204020204" charset="-122"/>
              <a:cs typeface="Times New Roman" panose="02020603050405020304"/>
            </a:endParaRPr>
          </a:p>
          <a:p>
            <a:pPr algn="just">
              <a:lnSpc>
                <a:spcPct val="150000"/>
              </a:lnSpc>
            </a:pPr>
            <a:r>
              <a:rPr lang="zh-CN" altLang="en-US" b="1">
                <a:solidFill>
                  <a:srgbClr val="F79646">
                    <a:lumMod val="75000"/>
                  </a:srgbClr>
                </a:solidFill>
                <a:latin typeface="微软雅黑" panose="020B0503020204020204" charset="-122"/>
                <a:ea typeface="微软雅黑" panose="020B0503020204020204" charset="-122"/>
                <a:cs typeface="Times New Roman" panose="02020603050405020304"/>
                <a:sym typeface="+mn-ea"/>
              </a:rPr>
              <a:t>四、分析写作手法</a:t>
            </a:r>
            <a:endParaRPr lang="en-US" altLang="zh-CN" b="1">
              <a:solidFill>
                <a:srgbClr val="F79646">
                  <a:lumMod val="75000"/>
                </a:srgbClr>
              </a:solidFill>
              <a:latin typeface="微软雅黑" panose="020B0503020204020204" charset="-122"/>
              <a:ea typeface="微软雅黑" panose="020B0503020204020204" charset="-122"/>
              <a:cs typeface="Times New Roman" panose="02020603050405020304"/>
            </a:endParaRPr>
          </a:p>
          <a:p>
            <a:pPr algn="just">
              <a:lnSpc>
                <a:spcPct val="150000"/>
              </a:lnSpc>
            </a:pPr>
            <a:r>
              <a:rPr lang="zh-CN" altLang="en-US">
                <a:latin typeface="微软雅黑" panose="020B0503020204020204" charset="-122"/>
                <a:ea typeface="微软雅黑" panose="020B0503020204020204" charset="-122"/>
                <a:cs typeface="Times New Roman" panose="02020603050405020304"/>
                <a:sym typeface="+mn-ea"/>
              </a:rPr>
              <a:t>       文言文写作中也会使用一定的手法</a:t>
            </a:r>
            <a:r>
              <a:rPr lang="en-US" altLang="zh-CN">
                <a:latin typeface="微软雅黑" panose="020B0503020204020204" charset="-122"/>
                <a:ea typeface="微软雅黑" panose="020B0503020204020204" charset="-122"/>
                <a:cs typeface="Times New Roman" panose="02020603050405020304"/>
                <a:sym typeface="+mn-ea"/>
              </a:rPr>
              <a:t>,</a:t>
            </a:r>
            <a:r>
              <a:rPr lang="zh-CN" altLang="en-US">
                <a:latin typeface="微软雅黑" panose="020B0503020204020204" charset="-122"/>
                <a:ea typeface="微软雅黑" panose="020B0503020204020204" charset="-122"/>
                <a:cs typeface="Times New Roman" panose="02020603050405020304"/>
                <a:sym typeface="+mn-ea"/>
              </a:rPr>
              <a:t>因此分析写作手法也是文言文简答题的一个考查角度</a:t>
            </a:r>
            <a:r>
              <a:rPr lang="en-US" altLang="zh-CN">
                <a:latin typeface="微软雅黑" panose="020B0503020204020204" charset="-122"/>
                <a:ea typeface="微软雅黑" panose="020B0503020204020204" charset="-122"/>
                <a:cs typeface="Times New Roman" panose="02020603050405020304"/>
                <a:sym typeface="+mn-ea"/>
              </a:rPr>
              <a:t>,</a:t>
            </a:r>
            <a:r>
              <a:rPr lang="zh-CN" altLang="en-US">
                <a:latin typeface="微软雅黑" panose="020B0503020204020204" charset="-122"/>
                <a:ea typeface="微软雅黑" panose="020B0503020204020204" charset="-122"/>
                <a:cs typeface="Times New Roman" panose="02020603050405020304"/>
                <a:sym typeface="+mn-ea"/>
              </a:rPr>
              <a:t>不过考查点较为简单。由于全国卷选文以写人记事类材料为主</a:t>
            </a:r>
            <a:r>
              <a:rPr lang="en-US" altLang="zh-CN">
                <a:latin typeface="微软雅黑" panose="020B0503020204020204" charset="-122"/>
                <a:ea typeface="微软雅黑" panose="020B0503020204020204" charset="-122"/>
                <a:cs typeface="Times New Roman" panose="02020603050405020304"/>
                <a:sym typeface="+mn-ea"/>
              </a:rPr>
              <a:t>,</a:t>
            </a:r>
            <a:r>
              <a:rPr lang="zh-CN" altLang="en-US">
                <a:latin typeface="微软雅黑" panose="020B0503020204020204" charset="-122"/>
                <a:ea typeface="微软雅黑" panose="020B0503020204020204" charset="-122"/>
                <a:cs typeface="Times New Roman" panose="02020603050405020304"/>
                <a:sym typeface="+mn-ea"/>
              </a:rPr>
              <a:t>因此分析手法题多从记叙与描写角度命题。答题时可以借助现代文阅读部分相关知识进行分析。</a:t>
            </a:r>
            <a:endParaRPr lang="zh-CN" altLang="en-US">
              <a:latin typeface="微软雅黑" panose="020B0503020204020204" charset="-122"/>
              <a:ea typeface="微软雅黑" panose="020B0503020204020204" charset="-122"/>
              <a:cs typeface="Times New Roman" panose="02020603050405020304"/>
            </a:endParaRPr>
          </a:p>
          <a:p>
            <a:pPr algn="just">
              <a:lnSpc>
                <a:spcPct val="150000"/>
              </a:lnSpc>
            </a:pPr>
            <a:endParaRPr lang="zh-CN" altLang="en-US">
              <a:latin typeface="微软雅黑" panose="020B0503020204020204" charset="-122"/>
              <a:ea typeface="微软雅黑" panose="020B0503020204020204" charset="-122"/>
              <a:cs typeface="Times New Roman" panose="02020603050405020304"/>
            </a:endParaRPr>
          </a:p>
        </p:txBody>
      </p:sp>
    </p:spTree>
  </p:cSld>
  <p:clrMapOvr>
    <a:masterClrMapping/>
  </p:clrMapOvr>
  <p:transition>
    <p:pull di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5"/>
          <a:srcRect l="7706" r="29550"/>
          <a:stretch>
            <a:fillRect/>
          </a:stretch>
        </p:blipFill>
        <p:spPr>
          <a:xfrm>
            <a:off x="4980305" y="2907665"/>
            <a:ext cx="7198360" cy="3975735"/>
          </a:xfrm>
          <a:prstGeom prst="rect">
            <a:avLst/>
          </a:prstGeom>
        </p:spPr>
      </p:pic>
      <p:sp>
        <p:nvSpPr>
          <p:cNvPr id="5" name="文本框 4"/>
          <p:cNvSpPr txBox="1"/>
          <p:nvPr>
            <p:custDataLst>
              <p:tags r:id="rId2"/>
            </p:custDataLst>
          </p:nvPr>
        </p:nvSpPr>
        <p:spPr>
          <a:xfrm>
            <a:off x="391795" y="278765"/>
            <a:ext cx="7129780" cy="922020"/>
          </a:xfrm>
          <a:prstGeom prst="rect">
            <a:avLst/>
          </a:prstGeom>
          <a:noFill/>
        </p:spPr>
        <p:txBody>
          <a:bodyPr wrap="square" rtlCol="0">
            <a:spAutoFit/>
          </a:bodyPr>
          <a:lstStyle/>
          <a:p>
            <a:r>
              <a:rPr lang="en-US" altLang="zh-CN" sz="5400">
                <a:ln>
                  <a:solidFill>
                    <a:srgbClr val="383987"/>
                  </a:solidFill>
                </a:ln>
                <a:noFill/>
                <a:latin typeface="Agency FB" panose="020B0503020202020204" charset="0"/>
              </a:rPr>
              <a:t> </a:t>
            </a:r>
            <a:r>
              <a:rPr lang="zh-CN" altLang="en-US" sz="3200" noProof="0">
                <a:solidFill>
                  <a:srgbClr val="383987"/>
                </a:solidFill>
                <a:latin typeface="微软雅黑" panose="020B0503020204020204" charset="-122"/>
                <a:ea typeface="微软雅黑" panose="020B0503020204020204" charset="-122"/>
                <a:sym typeface="+mn-ea"/>
              </a:rPr>
              <a:t>文言文简答题备考策略</a:t>
            </a:r>
          </a:p>
        </p:txBody>
      </p:sp>
      <p:sp>
        <p:nvSpPr>
          <p:cNvPr id="7" name="矩形 6"/>
          <p:cNvSpPr/>
          <p:nvPr>
            <p:custDataLst>
              <p:tags r:id="rId3"/>
            </p:custDataLst>
          </p:nvPr>
        </p:nvSpPr>
        <p:spPr>
          <a:xfrm>
            <a:off x="473075" y="1417320"/>
            <a:ext cx="11235690" cy="4707890"/>
          </a:xfrm>
          <a:prstGeom prst="rect">
            <a:avLst/>
          </a:prstGeom>
        </p:spPr>
        <p:txBody>
          <a:bodyPr wrap="square">
            <a:spAutoFit/>
          </a:bodyPr>
          <a:lstStyle/>
          <a:p>
            <a:pPr fontAlgn="auto">
              <a:lnSpc>
                <a:spcPct val="150000"/>
              </a:lnSpc>
              <a:spcBef>
                <a:spcPct val="0"/>
              </a:spcBef>
            </a:pPr>
            <a:r>
              <a:rPr lang="zh-CN" altLang="en-US" sz="3200" noProof="0">
                <a:solidFill>
                  <a:schemeClr val="tx1"/>
                </a:solidFill>
                <a:latin typeface="微软雅黑" panose="020B0503020204020204" charset="-122"/>
                <a:ea typeface="微软雅黑" panose="020B0503020204020204" charset="-122"/>
                <a:sym typeface="+mn-ea"/>
              </a:rPr>
              <a:t>（一）注重知识积累</a:t>
            </a:r>
          </a:p>
          <a:p>
            <a:pPr indent="711200" fontAlgn="auto">
              <a:lnSpc>
                <a:spcPct val="150000"/>
              </a:lnSpc>
              <a:spcBef>
                <a:spcPct val="0"/>
              </a:spcBef>
            </a:pPr>
            <a:r>
              <a:rPr lang="zh-CN" altLang="en-US" sz="2800" b="1" kern="100">
                <a:latin typeface="楷体" panose="02010609060101010101" charset="-122"/>
                <a:ea typeface="楷体" panose="02010609060101010101" charset="-122"/>
                <a:cs typeface="Times New Roman" panose="02020603050405020304" pitchFamily="18" charset="0"/>
              </a:rPr>
              <a:t>读懂是前提，一切的方法都是建立在能通读文本的基础上。</a:t>
            </a:r>
          </a:p>
          <a:p>
            <a:pPr marL="0" indent="0" algn="l" fontAlgn="auto">
              <a:lnSpc>
                <a:spcPct val="150000"/>
              </a:lnSpc>
              <a:spcBef>
                <a:spcPct val="0"/>
              </a:spcBef>
              <a:buNone/>
            </a:pPr>
            <a:r>
              <a:rPr lang="zh-CN" altLang="en-US" sz="2800" b="1">
                <a:solidFill>
                  <a:srgbClr val="00B0F0"/>
                </a:solidFill>
                <a:sym typeface="+mn-ea"/>
              </a:rPr>
              <a:t>三驾马车：</a:t>
            </a:r>
            <a:r>
              <a:rPr lang="zh-CN" altLang="en-US" sz="2800" b="1">
                <a:solidFill>
                  <a:schemeClr val="tx1"/>
                </a:solidFill>
                <a:sym typeface="+mn-ea"/>
              </a:rPr>
              <a:t>文言实词</a:t>
            </a:r>
            <a:r>
              <a:rPr lang="en-US" altLang="zh-CN" sz="2800" b="1">
                <a:solidFill>
                  <a:schemeClr val="tx1"/>
                </a:solidFill>
                <a:sym typeface="+mn-ea"/>
              </a:rPr>
              <a:t>  </a:t>
            </a:r>
            <a:r>
              <a:rPr lang="zh-CN" altLang="en-US" sz="2800" b="1">
                <a:solidFill>
                  <a:schemeClr val="tx1"/>
                </a:solidFill>
                <a:sym typeface="+mn-ea"/>
              </a:rPr>
              <a:t>文言虚词</a:t>
            </a:r>
            <a:r>
              <a:rPr lang="en-US" altLang="zh-CN" sz="2800" b="1">
                <a:solidFill>
                  <a:schemeClr val="tx1"/>
                </a:solidFill>
                <a:sym typeface="+mn-ea"/>
              </a:rPr>
              <a:t>  </a:t>
            </a:r>
            <a:r>
              <a:rPr lang="zh-CN" altLang="en-US" sz="2800" b="1">
                <a:solidFill>
                  <a:schemeClr val="tx1"/>
                </a:solidFill>
                <a:sym typeface="+mn-ea"/>
              </a:rPr>
              <a:t>文言句式（倒装、固定）</a:t>
            </a:r>
            <a:r>
              <a:rPr lang="en-US" altLang="zh-CN" sz="2800" b="1">
                <a:solidFill>
                  <a:schemeClr val="tx1"/>
                </a:solidFill>
                <a:sym typeface="+mn-ea"/>
              </a:rPr>
              <a:t> </a:t>
            </a:r>
            <a:endParaRPr lang="en-US" altLang="zh-CN" sz="2800" b="1">
              <a:solidFill>
                <a:schemeClr val="tx1"/>
              </a:solidFill>
            </a:endParaRPr>
          </a:p>
          <a:p>
            <a:pPr marL="0" indent="0" algn="l" fontAlgn="auto">
              <a:lnSpc>
                <a:spcPct val="150000"/>
              </a:lnSpc>
              <a:spcBef>
                <a:spcPct val="0"/>
              </a:spcBef>
              <a:buNone/>
            </a:pPr>
            <a:r>
              <a:rPr lang="zh-CN" altLang="en-US" sz="2800" b="1">
                <a:solidFill>
                  <a:srgbClr val="00B0F0"/>
                </a:solidFill>
                <a:sym typeface="+mn-ea"/>
              </a:rPr>
              <a:t>四大体例：</a:t>
            </a:r>
            <a:r>
              <a:rPr lang="zh-CN" altLang="en-US" sz="2800" b="1">
                <a:solidFill>
                  <a:schemeClr val="tx1"/>
                </a:solidFill>
                <a:sym typeface="+mn-ea"/>
              </a:rPr>
              <a:t>纪传</a:t>
            </a:r>
            <a:r>
              <a:rPr lang="en-US" altLang="zh-CN" sz="2800" b="1">
                <a:solidFill>
                  <a:schemeClr val="tx1"/>
                </a:solidFill>
                <a:sym typeface="+mn-ea"/>
              </a:rPr>
              <a:t>  </a:t>
            </a:r>
            <a:r>
              <a:rPr lang="zh-CN" altLang="en-US" sz="2800" b="1">
                <a:solidFill>
                  <a:schemeClr val="tx1"/>
                </a:solidFill>
                <a:sym typeface="+mn-ea"/>
              </a:rPr>
              <a:t>编年</a:t>
            </a:r>
            <a:r>
              <a:rPr lang="en-US" altLang="zh-CN" sz="2800" b="1">
                <a:solidFill>
                  <a:schemeClr val="tx1"/>
                </a:solidFill>
                <a:sym typeface="+mn-ea"/>
              </a:rPr>
              <a:t>  </a:t>
            </a:r>
            <a:r>
              <a:rPr lang="zh-CN" altLang="en-US" sz="2800" b="1">
                <a:solidFill>
                  <a:schemeClr val="tx1"/>
                </a:solidFill>
                <a:sym typeface="+mn-ea"/>
              </a:rPr>
              <a:t>纪事本末</a:t>
            </a:r>
            <a:r>
              <a:rPr lang="en-US" altLang="zh-CN" sz="2800" b="1">
                <a:solidFill>
                  <a:schemeClr val="tx1"/>
                </a:solidFill>
                <a:sym typeface="+mn-ea"/>
              </a:rPr>
              <a:t>  </a:t>
            </a:r>
            <a:r>
              <a:rPr lang="zh-CN" altLang="en-US" sz="2800" b="1">
                <a:solidFill>
                  <a:schemeClr val="tx1"/>
                </a:solidFill>
                <a:sym typeface="+mn-ea"/>
              </a:rPr>
              <a:t>杂史笔记</a:t>
            </a:r>
            <a:endParaRPr lang="zh-CN" altLang="en-US" sz="2800" b="1">
              <a:solidFill>
                <a:schemeClr val="tx1"/>
              </a:solidFill>
            </a:endParaRPr>
          </a:p>
          <a:p>
            <a:pPr fontAlgn="auto">
              <a:lnSpc>
                <a:spcPct val="150000"/>
              </a:lnSpc>
              <a:spcBef>
                <a:spcPct val="0"/>
              </a:spcBef>
            </a:pPr>
            <a:r>
              <a:rPr lang="zh-CN" altLang="en-US" sz="2800" b="1" kern="1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用好教材——教材回归时，</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自主梳理教材中的文言实词、虚词、文化常识及文言句式。</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solidFill>
                  <a:srgbClr val="FF0000"/>
                </a:solidFill>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【教考结合，重点掌握】</a:t>
            </a:r>
            <a:endParaRPr lang="zh-CN" altLang="en-US" sz="2800" b="1">
              <a:solidFill>
                <a:srgbClr val="7030A0"/>
              </a:solidFill>
              <a:latin typeface="宋体" panose="02010600030101010101" pitchFamily="2" charset="-122"/>
              <a:ea typeface="宋体" panose="02010600030101010101" pitchFamily="2" charset="-122"/>
              <a:cs typeface="宋体" panose="02010600030101010101" pitchFamily="2" charset="-122"/>
              <a:sym typeface="+mn-ea"/>
            </a:endParaRPr>
          </a:p>
          <a:p>
            <a:pPr fontAlgn="auto">
              <a:lnSpc>
                <a:spcPct val="150000"/>
              </a:lnSpc>
              <a:spcBef>
                <a:spcPct val="0"/>
              </a:spcBef>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用好高考真题——关注题型变化，学会以不变应万变。</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7"/>
          <a:srcRect l="7706" r="29550"/>
          <a:stretch>
            <a:fillRect/>
          </a:stretch>
        </p:blipFill>
        <p:spPr>
          <a:xfrm>
            <a:off x="4980305" y="2907665"/>
            <a:ext cx="7198360" cy="3975735"/>
          </a:xfrm>
          <a:prstGeom prst="rect">
            <a:avLst/>
          </a:prstGeom>
        </p:spPr>
      </p:pic>
      <p:sp>
        <p:nvSpPr>
          <p:cNvPr id="3" name="内容占位符 2"/>
          <p:cNvSpPr>
            <a:spLocks noGrp="1"/>
          </p:cNvSpPr>
          <p:nvPr>
            <p:ph idx="4294967295"/>
            <p:custDataLst>
              <p:tags r:id="rId2"/>
            </p:custDataLst>
          </p:nvPr>
        </p:nvSpPr>
        <p:spPr>
          <a:xfrm>
            <a:off x="934720" y="1017270"/>
            <a:ext cx="11257280" cy="1160780"/>
          </a:xfrm>
        </p:spPr>
        <p:txBody>
          <a:bodyPr>
            <a:noAutofit/>
          </a:bodyPr>
          <a:lstStyle/>
          <a:p>
            <a:pPr marL="0" indent="0" fontAlgn="auto">
              <a:lnSpc>
                <a:spcPct val="115000"/>
              </a:lnSpc>
              <a:spcBef>
                <a:spcPct val="0"/>
              </a:spcBef>
              <a:buNone/>
            </a:pPr>
            <a:r>
              <a:rPr sz="32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二</a:t>
            </a:r>
            <a:r>
              <a:rPr sz="3200" b="1">
                <a:solidFill>
                  <a:schemeClr val="tx1"/>
                </a:solidFill>
                <a:latin typeface="宋体" panose="02010600030101010101" pitchFamily="2" charset="-122"/>
                <a:ea typeface="宋体" panose="02010600030101010101" pitchFamily="2" charset="-122"/>
                <a:cs typeface="宋体" panose="02010600030101010101" pitchFamily="2" charset="-122"/>
              </a:rPr>
              <a:t>）依据题型特点和解题方法，进一步进行有针对性的训练</a:t>
            </a:r>
          </a:p>
          <a:p>
            <a:pPr marL="0" indent="0" algn="r" fontAlgn="auto">
              <a:lnSpc>
                <a:spcPct val="115000"/>
              </a:lnSpc>
              <a:spcBef>
                <a:spcPct val="0"/>
              </a:spcBef>
              <a:buNone/>
            </a:pPr>
            <a:r>
              <a:rPr lang="zh-CN" sz="3200" b="1">
                <a:solidFill>
                  <a:srgbClr val="0070C0"/>
                </a:solidFill>
                <a:latin typeface="黑体" panose="02010609060101010101" charset="-122"/>
                <a:ea typeface="黑体" panose="02010609060101010101" charset="-122"/>
                <a:cs typeface="宋体" panose="02010600030101010101" pitchFamily="2" charset="-122"/>
              </a:rPr>
              <a:t>（</a:t>
            </a:r>
            <a:r>
              <a:rPr lang="zh-CN" altLang="en-US" sz="3200">
                <a:solidFill>
                  <a:srgbClr val="0070C0"/>
                </a:solidFill>
                <a:latin typeface="黑体" panose="02010609060101010101" charset="-122"/>
                <a:ea typeface="黑体" panose="02010609060101010101" charset="-122"/>
                <a:sym typeface="+mn-ea"/>
              </a:rPr>
              <a:t>回归教材，重视经典试题</a:t>
            </a:r>
            <a:r>
              <a:rPr lang="zh-CN" sz="3200" b="1">
                <a:solidFill>
                  <a:srgbClr val="0070C0"/>
                </a:solidFill>
                <a:latin typeface="黑体" panose="02010609060101010101" charset="-122"/>
                <a:ea typeface="黑体" panose="02010609060101010101" charset="-122"/>
                <a:cs typeface="宋体" panose="02010600030101010101" pitchFamily="2" charset="-122"/>
              </a:rPr>
              <a:t>）</a:t>
            </a:r>
            <a:endPar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custDataLst>
              <p:tags r:id="rId3"/>
            </p:custDataLst>
          </p:nvPr>
        </p:nvSpPr>
        <p:spPr>
          <a:xfrm>
            <a:off x="391795" y="81915"/>
            <a:ext cx="7129780" cy="583565"/>
          </a:xfrm>
          <a:prstGeom prst="rect">
            <a:avLst/>
          </a:prstGeom>
          <a:noFill/>
        </p:spPr>
        <p:txBody>
          <a:bodyPr wrap="square" rtlCol="0">
            <a:spAutoFit/>
          </a:bodyPr>
          <a:lstStyle/>
          <a:p>
            <a:r>
              <a:rPr lang="zh-CN" altLang="en-US" sz="3200" noProof="0">
                <a:solidFill>
                  <a:srgbClr val="383987"/>
                </a:solidFill>
                <a:latin typeface="微软雅黑" panose="020B0503020204020204" charset="-122"/>
                <a:ea typeface="微软雅黑" panose="020B0503020204020204" charset="-122"/>
                <a:sym typeface="+mn-ea"/>
              </a:rPr>
              <a:t>文言文简答题备考策略</a:t>
            </a:r>
          </a:p>
        </p:txBody>
      </p:sp>
      <p:sp>
        <p:nvSpPr>
          <p:cNvPr id="8" name="矩形 7"/>
          <p:cNvSpPr/>
          <p:nvPr>
            <p:custDataLst>
              <p:tags r:id="rId4"/>
            </p:custDataLst>
          </p:nvPr>
        </p:nvSpPr>
        <p:spPr>
          <a:xfrm>
            <a:off x="7250430" y="307975"/>
            <a:ext cx="4969510" cy="583565"/>
          </a:xfrm>
          <a:prstGeom prst="rect">
            <a:avLst/>
          </a:prstGeom>
        </p:spPr>
        <p:txBody>
          <a:bodyPr wrap="square">
            <a:spAutoFit/>
          </a:bodyPr>
          <a:lstStyle/>
          <a:p>
            <a:pPr algn="ctr"/>
            <a:r>
              <a:rPr lang="zh-CN" altLang="en-US" sz="3200" b="1">
                <a:solidFill>
                  <a:srgbClr val="C00000"/>
                </a:solidFill>
                <a:latin typeface="宋体" panose="02010600030101010101" pitchFamily="2" charset="-122"/>
                <a:ea typeface="宋体" panose="02010600030101010101" pitchFamily="2" charset="-122"/>
                <a:cs typeface="宋体" panose="02010600030101010101" pitchFamily="2" charset="-122"/>
              </a:rPr>
              <a:t>【教考结合——走进教材】</a:t>
            </a:r>
            <a:endParaRPr lang="zh-CN" altLang="en-US" sz="3200" b="1">
              <a:solidFill>
                <a:srgbClr val="C0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内容占位符 2"/>
          <p:cNvSpPr>
            <a:spLocks noGrp="1"/>
          </p:cNvSpPr>
          <p:nvPr>
            <p:custDataLst>
              <p:tags r:id="rId5"/>
            </p:custDataLst>
          </p:nvPr>
        </p:nvSpPr>
        <p:spPr>
          <a:xfrm>
            <a:off x="137795" y="1715135"/>
            <a:ext cx="11933555" cy="4849495"/>
          </a:xfrm>
          <a:prstGeom prst="rect">
            <a:avLst/>
          </a:prstGeom>
          <a:solidFill>
            <a:schemeClr val="accent3">
              <a:lumMod val="20000"/>
              <a:lumOff val="8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00000"/>
              </a:lnSpc>
              <a:spcBef>
                <a:spcPct val="0"/>
              </a:spcBef>
              <a:spcAft>
                <a:spcPct val="0"/>
              </a:spcAft>
              <a:buNone/>
            </a:pPr>
            <a:r>
              <a:rPr lang="en-US" altLang="zh-CN" sz="2400" b="1" kern="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sz="2400" b="1" ker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《烛之武退秦师》：</a:t>
            </a:r>
            <a:r>
              <a:rPr lang="en-US" altLang="zh-CN" sz="2400" b="1" kern="0">
                <a:solidFill>
                  <a:schemeClr val="tx1"/>
                </a:solidFill>
                <a:latin typeface="宋体" panose="02010600030101010101" pitchFamily="2" charset="-122"/>
                <a:ea typeface="宋体" panose="02010600030101010101" pitchFamily="2" charset="-122"/>
                <a:cs typeface="宋体" panose="02010600030101010101" pitchFamily="2" charset="-122"/>
              </a:rPr>
              <a:t>晋</a:t>
            </a:r>
            <a:r>
              <a:rPr lang="zh-CN" altLang="en-US" sz="2400" b="1" kern="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2400" b="1" kern="0">
                <a:solidFill>
                  <a:schemeClr val="tx1"/>
                </a:solidFill>
                <a:latin typeface="宋体" panose="02010600030101010101" pitchFamily="2" charset="-122"/>
                <a:ea typeface="宋体" panose="02010600030101010101" pitchFamily="2" charset="-122"/>
                <a:cs typeface="宋体" panose="02010600030101010101" pitchFamily="2" charset="-122"/>
              </a:rPr>
              <a:t>秦两国为什么围攻郑国</a:t>
            </a:r>
            <a:r>
              <a:rPr lang="zh-CN" altLang="en-US" sz="2400" b="1" kern="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sz="2400" b="1" ker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【探寻事件原因】</a:t>
            </a:r>
            <a:endParaRPr lang="zh-CN" altLang="en-US" sz="2400" b="1" kern="0">
              <a:solidFill>
                <a:schemeClr val="tx1"/>
              </a:solidFill>
              <a:latin typeface="楷体" panose="02010609060101010101" charset="-122"/>
              <a:ea typeface="楷体" panose="02010609060101010101" charset="-122"/>
              <a:cs typeface="Times New Roman" panose="02020603050405020304" pitchFamily="18" charset="0"/>
            </a:endParaRPr>
          </a:p>
          <a:p>
            <a:pPr marL="0" indent="0" algn="just" fontAlgn="auto">
              <a:lnSpc>
                <a:spcPct val="100000"/>
              </a:lnSpc>
              <a:spcBef>
                <a:spcPct val="0"/>
              </a:spcBef>
              <a:spcAft>
                <a:spcPct val="0"/>
              </a:spcAft>
              <a:buNone/>
            </a:pPr>
            <a:r>
              <a:rPr lang="zh-CN" sz="2400" b="1" kern="0">
                <a:solidFill>
                  <a:srgbClr val="7030A0"/>
                </a:solidFill>
                <a:latin typeface="宋体" panose="02010600030101010101" pitchFamily="2" charset="-122"/>
                <a:ea typeface="宋体" panose="02010600030101010101" pitchFamily="2" charset="-122"/>
                <a:cs typeface="宋体" panose="02010600030101010101" pitchFamily="2" charset="-122"/>
                <a:sym typeface="+mn-ea"/>
              </a:rPr>
              <a:t>文中说到“边境之间，稍得休息”，具体原因是什么？请简要说明（</a:t>
            </a:r>
            <a:r>
              <a:rPr lang="en-US" altLang="zh-CN" sz="2400" b="1" kern="0">
                <a:solidFill>
                  <a:srgbClr val="7030A0"/>
                </a:solidFill>
                <a:latin typeface="宋体" panose="02010600030101010101" pitchFamily="2" charset="-122"/>
                <a:ea typeface="宋体" panose="02010600030101010101" pitchFamily="2" charset="-122"/>
                <a:cs typeface="宋体" panose="02010600030101010101" pitchFamily="2" charset="-122"/>
                <a:sym typeface="+mn-ea"/>
              </a:rPr>
              <a:t>20</a:t>
            </a:r>
            <a:r>
              <a:rPr lang="zh-CN" sz="2400" b="1" kern="0">
                <a:solidFill>
                  <a:srgbClr val="7030A0"/>
                </a:solidFill>
                <a:latin typeface="宋体" panose="02010600030101010101" pitchFamily="2" charset="-122"/>
                <a:ea typeface="宋体" panose="02010600030101010101" pitchFamily="2" charset="-122"/>
                <a:cs typeface="宋体" panose="02010600030101010101" pitchFamily="2" charset="-122"/>
                <a:sym typeface="+mn-ea"/>
              </a:rPr>
              <a:t>21·新高考2卷）</a:t>
            </a:r>
            <a:endParaRPr lang="zh-CN" altLang="en-US" sz="2400" b="1" kern="0">
              <a:solidFill>
                <a:schemeClr val="tx1"/>
              </a:solidFill>
              <a:latin typeface="楷体" panose="02010609060101010101" charset="-122"/>
              <a:ea typeface="楷体" panose="02010609060101010101" charset="-122"/>
              <a:cs typeface="Times New Roman" panose="02020603050405020304" pitchFamily="18" charset="0"/>
            </a:endParaRPr>
          </a:p>
          <a:p>
            <a:pPr marL="0" indent="0" algn="just" fontAlgn="auto">
              <a:lnSpc>
                <a:spcPct val="100000"/>
              </a:lnSpc>
              <a:spcBef>
                <a:spcPct val="0"/>
              </a:spcBef>
              <a:spcAft>
                <a:spcPct val="0"/>
              </a:spcAft>
              <a:buNone/>
            </a:pPr>
            <a:r>
              <a:rPr lang="en-US" altLang="zh-CN" sz="2400" b="1" kern="0">
                <a:solidFill>
                  <a:schemeClr val="tx1"/>
                </a:solidFill>
                <a:latin typeface="宋体" panose="02010600030101010101" pitchFamily="2" charset="-122"/>
                <a:ea typeface="宋体" panose="02010600030101010101" pitchFamily="2" charset="-122"/>
                <a:cs typeface="宋体" panose="02010600030101010101" pitchFamily="2" charset="-122"/>
              </a:rPr>
              <a:t>2.《苏武传》：卫律和李陵劝降的情形和说辞有什么不同？为什么？</a:t>
            </a:r>
          </a:p>
          <a:p>
            <a:pPr marL="0" indent="0" algn="r" fontAlgn="auto">
              <a:lnSpc>
                <a:spcPct val="100000"/>
              </a:lnSpc>
              <a:spcBef>
                <a:spcPct val="0"/>
              </a:spcBef>
              <a:spcAft>
                <a:spcPct val="0"/>
              </a:spcAft>
              <a:buNone/>
            </a:pPr>
            <a:r>
              <a:rPr lang="zh-CN" sz="2400" b="1" ker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【体会论说艺术</a:t>
            </a:r>
            <a:r>
              <a:rPr lang="en-US" altLang="zh-CN" sz="2400" b="1" ker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400" b="1" ker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探寻事件原因】</a:t>
            </a:r>
          </a:p>
          <a:p>
            <a:pPr marL="0" indent="0" algn="just" fontAlgn="auto">
              <a:lnSpc>
                <a:spcPct val="100000"/>
              </a:lnSpc>
              <a:spcBef>
                <a:spcPct val="0"/>
              </a:spcBef>
              <a:spcAft>
                <a:spcPct val="0"/>
              </a:spcAft>
              <a:buNone/>
            </a:pPr>
            <a:r>
              <a:rPr lang="zh-CN" sz="2400" b="1" kern="0">
                <a:solidFill>
                  <a:srgbClr val="7030A0"/>
                </a:solidFill>
                <a:latin typeface="宋体" panose="02010600030101010101" pitchFamily="2" charset="-122"/>
                <a:ea typeface="宋体" panose="02010600030101010101" pitchFamily="2" charset="-122"/>
                <a:cs typeface="宋体" panose="02010600030101010101" pitchFamily="2" charset="-122"/>
                <a:sym typeface="+mn-ea"/>
              </a:rPr>
              <a:t>孟尝君前往赵国、燕国借兵救魏，所采用的游说策略有什么不同？请简要概括。（</a:t>
            </a:r>
            <a:r>
              <a:rPr lang="en-US" altLang="zh-CN" sz="2400" b="1" kern="0">
                <a:solidFill>
                  <a:srgbClr val="7030A0"/>
                </a:solidFill>
                <a:latin typeface="宋体" panose="02010600030101010101" pitchFamily="2" charset="-122"/>
                <a:ea typeface="宋体" panose="02010600030101010101" pitchFamily="2" charset="-122"/>
                <a:cs typeface="宋体" panose="02010600030101010101" pitchFamily="2" charset="-122"/>
                <a:sym typeface="+mn-ea"/>
              </a:rPr>
              <a:t>20</a:t>
            </a:r>
            <a:r>
              <a:rPr lang="zh-CN" sz="2400" b="1" kern="0">
                <a:solidFill>
                  <a:srgbClr val="7030A0"/>
                </a:solidFill>
                <a:latin typeface="宋体" panose="02010600030101010101" pitchFamily="2" charset="-122"/>
                <a:ea typeface="宋体" panose="02010600030101010101" pitchFamily="2" charset="-122"/>
                <a:cs typeface="宋体" panose="02010600030101010101" pitchFamily="2" charset="-122"/>
                <a:sym typeface="+mn-ea"/>
              </a:rPr>
              <a:t>22·新高考1卷）</a:t>
            </a:r>
            <a:endParaRPr lang="zh-CN" altLang="en-US" sz="2400" b="1" kern="0">
              <a:solidFill>
                <a:schemeClr val="tx1"/>
              </a:solidFill>
              <a:latin typeface="楷体" panose="02010609060101010101" charset="-122"/>
              <a:ea typeface="楷体" panose="02010609060101010101" charset="-122"/>
              <a:cs typeface="Times New Roman" panose="02020603050405020304" pitchFamily="18" charset="0"/>
            </a:endParaRPr>
          </a:p>
          <a:p>
            <a:pPr marL="0" indent="0" algn="l" fontAlgn="auto">
              <a:lnSpc>
                <a:spcPct val="100000"/>
              </a:lnSpc>
              <a:spcBef>
                <a:spcPct val="0"/>
              </a:spcBef>
              <a:buNone/>
            </a:pPr>
            <a:r>
              <a:rPr lang="en-US" altLang="zh-CN" sz="2400" b="1" ker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3.《过秦论》：作者认为秦灭亡的原因是什么？作者是怎样运用事实来证明其论点的？</a:t>
            </a:r>
          </a:p>
          <a:p>
            <a:pPr marL="0" indent="0" algn="r" fontAlgn="auto">
              <a:lnSpc>
                <a:spcPct val="100000"/>
              </a:lnSpc>
              <a:spcBef>
                <a:spcPct val="0"/>
              </a:spcBef>
              <a:buNone/>
            </a:pPr>
            <a:r>
              <a:rPr lang="zh-CN" sz="2400" b="1" ker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【探寻事件原因</a:t>
            </a:r>
            <a:r>
              <a:rPr lang="en-US" altLang="zh-CN" sz="2400" b="1" ker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ker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分析论证艺术</a:t>
            </a:r>
            <a:r>
              <a:rPr lang="zh-CN" sz="2400" b="1" ker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p>
          <a:p>
            <a:pPr marL="0" indent="0" algn="l" fontAlgn="auto">
              <a:lnSpc>
                <a:spcPct val="100000"/>
              </a:lnSpc>
              <a:spcBef>
                <a:spcPct val="0"/>
              </a:spcBef>
              <a:buNone/>
            </a:pPr>
            <a:r>
              <a:rPr lang="zh-CN" sz="2400" b="1" kern="0">
                <a:solidFill>
                  <a:srgbClr val="7030A0"/>
                </a:solidFill>
                <a:latin typeface="宋体" panose="02010600030101010101" pitchFamily="2" charset="-122"/>
                <a:ea typeface="宋体" panose="02010600030101010101" pitchFamily="2" charset="-122"/>
                <a:cs typeface="宋体" panose="02010600030101010101" pitchFamily="2" charset="-122"/>
                <a:sym typeface="+mn-ea"/>
              </a:rPr>
              <a:t>本文第一段体现了相反相成的思想，即相互对立的事物之间也有相互依赖、相互促成的一面。请结合本段相关语句，用自己的话谈谈作者是如何阐明这一思想的（</a:t>
            </a:r>
            <a:r>
              <a:rPr lang="en-US" altLang="zh-CN" sz="2400" b="1" kern="0">
                <a:solidFill>
                  <a:srgbClr val="7030A0"/>
                </a:solidFill>
                <a:latin typeface="宋体" panose="02010600030101010101" pitchFamily="2" charset="-122"/>
                <a:ea typeface="宋体" panose="02010600030101010101" pitchFamily="2" charset="-122"/>
                <a:cs typeface="宋体" panose="02010600030101010101" pitchFamily="2" charset="-122"/>
                <a:sym typeface="+mn-ea"/>
              </a:rPr>
              <a:t>20</a:t>
            </a:r>
            <a:r>
              <a:rPr lang="zh-CN" sz="2400" b="1" kern="0">
                <a:solidFill>
                  <a:srgbClr val="7030A0"/>
                </a:solidFill>
                <a:latin typeface="宋体" panose="02010600030101010101" pitchFamily="2" charset="-122"/>
                <a:ea typeface="宋体" panose="02010600030101010101" pitchFamily="2" charset="-122"/>
                <a:cs typeface="宋体" panose="02010600030101010101" pitchFamily="2" charset="-122"/>
                <a:sym typeface="+mn-ea"/>
              </a:rPr>
              <a:t>21·北京）</a:t>
            </a:r>
            <a:endParaRPr lang="zh-CN" sz="2400" b="1" kern="0">
              <a:cs typeface="宋体" panose="02010600030101010101" pitchFamily="2" charset="-122"/>
            </a:endParaRPr>
          </a:p>
          <a:p>
            <a:pPr marL="0" indent="0" algn="l" fontAlgn="auto">
              <a:lnSpc>
                <a:spcPct val="100000"/>
              </a:lnSpc>
              <a:spcBef>
                <a:spcPct val="0"/>
              </a:spcBef>
              <a:buNone/>
            </a:pPr>
            <a:r>
              <a:rPr lang="en-US" altLang="zh-CN" sz="2400" b="1" ker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4.《廉颇蔺相如列传》：说说课文中主要写了哪几件大事，从中可以看出廉颇、蔺相如各有什么样的性格特点？</a:t>
            </a:r>
            <a:r>
              <a:rPr lang="zh-CN" sz="2400" b="1" ker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【概括文本内容</a:t>
            </a:r>
            <a:r>
              <a:rPr lang="en-US" altLang="zh-CN" sz="2400" b="1" ker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ker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分析人物形象</a:t>
            </a:r>
            <a:r>
              <a:rPr lang="zh-CN" sz="2400" b="1" ker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endParaRPr lang="zh-CN" sz="2400" b="1" kern="0">
              <a:cs typeface="宋体" panose="02010600030101010101" pitchFamily="2" charset="-122"/>
            </a:endParaRPr>
          </a:p>
          <a:p>
            <a:pPr marL="0" indent="0" algn="l" fontAlgn="auto">
              <a:lnSpc>
                <a:spcPct val="100000"/>
              </a:lnSpc>
              <a:spcBef>
                <a:spcPct val="0"/>
              </a:spcBef>
              <a:buNone/>
            </a:pPr>
            <a:r>
              <a:rPr lang="zh-CN" sz="2400" b="1" kern="0">
                <a:solidFill>
                  <a:srgbClr val="7030A0"/>
                </a:solidFill>
                <a:latin typeface="宋体" panose="02010600030101010101" pitchFamily="2" charset="-122"/>
                <a:ea typeface="宋体" panose="02010600030101010101" pitchFamily="2" charset="-122"/>
                <a:cs typeface="宋体" panose="02010600030101010101" pitchFamily="2" charset="-122"/>
                <a:sym typeface="+mn-ea"/>
              </a:rPr>
              <a:t>赵太夫人平居言语中的“识大义”体现在哪些方面？请简要概括。（2020·江苏）</a:t>
            </a:r>
            <a:endParaRPr lang="zh-CN" sz="2400" b="1" kern="0">
              <a:solidFill>
                <a:srgbClr val="7030A0"/>
              </a:solidFill>
              <a:latin typeface="宋体" panose="02010600030101010101" pitchFamily="2" charset="-122"/>
              <a:ea typeface="宋体" panose="02010600030101010101" pitchFamily="2" charset="-122"/>
              <a:cs typeface="宋体" panose="02010600030101010101" pitchFamily="2" charset="-122"/>
            </a:endParaRPr>
          </a:p>
          <a:p>
            <a:pPr marL="0" indent="0" algn="just" fontAlgn="auto">
              <a:lnSpc>
                <a:spcPct val="150000"/>
              </a:lnSpc>
              <a:spcBef>
                <a:spcPct val="0"/>
              </a:spcBef>
              <a:spcAft>
                <a:spcPct val="0"/>
              </a:spcAft>
              <a:buNone/>
            </a:pPr>
            <a:endParaRPr lang="zh-CN" altLang="en-US" sz="2400" b="1" kern="0">
              <a:solidFill>
                <a:schemeClr val="tx1"/>
              </a:solidFill>
              <a:latin typeface="楷体" panose="02010609060101010101" charset="-122"/>
              <a:ea typeface="楷体" panose="02010609060101010101"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500" fill="hold">
                                          <p:stCondLst>
                                            <p:cond delay="0"/>
                                          </p:stCondLst>
                                        </p:cTn>
                                        <p:tgtEl>
                                          <p:spTgt spid="2"/>
                                        </p:tgtEl>
                                        <p:attrNameLst>
                                          <p:attrName>style.visibility</p:attrName>
                                        </p:attrNameLst>
                                      </p:cBhvr>
                                      <p:to>
                                        <p:strVal val="visible"/>
                                      </p:to>
                                    </p:set>
                                    <p:animEffect transition="in" filter="diamond(i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5"/>
          <a:srcRect l="7706" r="29550"/>
          <a:stretch>
            <a:fillRect/>
          </a:stretch>
        </p:blipFill>
        <p:spPr>
          <a:xfrm>
            <a:off x="4980305" y="2907665"/>
            <a:ext cx="7198360" cy="3975735"/>
          </a:xfrm>
          <a:prstGeom prst="rect">
            <a:avLst/>
          </a:prstGeom>
        </p:spPr>
      </p:pic>
      <p:sp>
        <p:nvSpPr>
          <p:cNvPr id="3" name="内容占位符 2"/>
          <p:cNvSpPr>
            <a:spLocks noGrp="1"/>
          </p:cNvSpPr>
          <p:nvPr>
            <p:ph idx="4294967295"/>
            <p:custDataLst>
              <p:tags r:id="rId2"/>
            </p:custDataLst>
          </p:nvPr>
        </p:nvSpPr>
        <p:spPr>
          <a:xfrm>
            <a:off x="0" y="939165"/>
            <a:ext cx="11794490" cy="5236210"/>
          </a:xfrm>
        </p:spPr>
        <p:txBody>
          <a:bodyPr>
            <a:noAutofit/>
          </a:bodyPr>
          <a:lstStyle/>
          <a:p>
            <a:pPr marL="0" indent="0" fontAlgn="auto">
              <a:lnSpc>
                <a:spcPct val="115000"/>
              </a:lnSpc>
              <a:spcBef>
                <a:spcPct val="0"/>
              </a:spcBef>
              <a:buNone/>
            </a:pPr>
            <a:r>
              <a:rPr sz="32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二</a:t>
            </a:r>
            <a:r>
              <a:rPr sz="3200" b="1">
                <a:solidFill>
                  <a:schemeClr val="tx1"/>
                </a:solidFill>
                <a:latin typeface="宋体" panose="02010600030101010101" pitchFamily="2" charset="-122"/>
                <a:ea typeface="宋体" panose="02010600030101010101" pitchFamily="2" charset="-122"/>
                <a:cs typeface="宋体" panose="02010600030101010101" pitchFamily="2" charset="-122"/>
              </a:rPr>
              <a:t>）依据题型特点和解题方法，进一步进行有针对性的练习</a:t>
            </a:r>
            <a:r>
              <a:rPr lang="zh-CN" sz="3200" b="1">
                <a:solidFill>
                  <a:srgbClr val="0070C0"/>
                </a:solidFill>
                <a:latin typeface="黑体" panose="02010609060101010101" charset="-122"/>
                <a:ea typeface="黑体" panose="02010609060101010101" charset="-122"/>
                <a:cs typeface="宋体" panose="02010600030101010101" pitchFamily="2" charset="-122"/>
              </a:rPr>
              <a:t>（</a:t>
            </a:r>
            <a:r>
              <a:rPr lang="zh-CN" altLang="en-US" sz="3200">
                <a:solidFill>
                  <a:srgbClr val="0070C0"/>
                </a:solidFill>
                <a:latin typeface="黑体" panose="02010609060101010101" charset="-122"/>
                <a:ea typeface="黑体" panose="02010609060101010101" charset="-122"/>
                <a:sym typeface="+mn-ea"/>
              </a:rPr>
              <a:t>回归教材，重视经典试题</a:t>
            </a:r>
            <a:r>
              <a:rPr lang="zh-CN" sz="3200" b="1">
                <a:solidFill>
                  <a:srgbClr val="0070C0"/>
                </a:solidFill>
                <a:latin typeface="黑体" panose="02010609060101010101" charset="-122"/>
                <a:ea typeface="黑体" panose="02010609060101010101" charset="-122"/>
                <a:cs typeface="宋体" panose="02010600030101010101" pitchFamily="2" charset="-122"/>
              </a:rPr>
              <a:t>）</a:t>
            </a:r>
            <a:endParaRPr sz="3200" b="1">
              <a:solidFill>
                <a:srgbClr val="0070C0"/>
              </a:solidFill>
              <a:latin typeface="黑体" panose="02010609060101010101" charset="-122"/>
              <a:ea typeface="黑体" panose="02010609060101010101" charset="-122"/>
              <a:cs typeface="宋体" panose="02010600030101010101" pitchFamily="2" charset="-122"/>
            </a:endParaRPr>
          </a:p>
          <a:p>
            <a:pPr marL="0" indent="0" fontAlgn="auto">
              <a:lnSpc>
                <a:spcPct val="115000"/>
              </a:lnSpc>
              <a:spcBef>
                <a:spcPct val="0"/>
              </a:spcBef>
              <a:buNone/>
            </a:pPr>
            <a:r>
              <a:rPr lang="en-US" altLang="zh-CN" sz="2400" b="1" kern="1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b="1" kern="1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通读全文，整体把握文意</a:t>
            </a:r>
            <a:endParaRPr lang="zh-CN" altLang="en-US" sz="2400" b="1" kern="100">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marL="0" indent="0" fontAlgn="auto">
              <a:lnSpc>
                <a:spcPct val="115000"/>
              </a:lnSpc>
              <a:spcBef>
                <a:spcPct val="0"/>
              </a:spcBef>
              <a:buNone/>
            </a:pPr>
            <a:r>
              <a:rPr lang="en-US" altLang="zh-CN" sz="2400" b="1" kern="1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kern="1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仔细审题，寻找答题区间</a:t>
            </a:r>
            <a:endParaRPr lang="zh-CN" altLang="en-US" sz="2400" b="1" kern="1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fontAlgn="auto">
              <a:lnSpc>
                <a:spcPct val="115000"/>
              </a:lnSpc>
              <a:spcBef>
                <a:spcPct val="0"/>
              </a:spcBef>
              <a:buNone/>
            </a:pPr>
            <a:r>
              <a:rPr lang="en-US" altLang="zh-CN" sz="2400" b="1" kern="1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b="1" kern="1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筛选信息，组织语言作答（注意分层分角度）</a:t>
            </a:r>
          </a:p>
          <a:p>
            <a:pPr marL="0" indent="0" fontAlgn="auto">
              <a:lnSpc>
                <a:spcPct val="115000"/>
              </a:lnSpc>
              <a:spcBef>
                <a:spcPct val="0"/>
              </a:spcBef>
              <a:buNone/>
            </a:pPr>
            <a:r>
              <a:rPr lang="zh-CN" altLang="en-US" sz="2400" b="1">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几个注意点：</a:t>
            </a:r>
            <a:endParaRPr lang="zh-CN" altLang="en-US" sz="2400" b="1">
              <a:solidFill>
                <a:srgbClr val="008080"/>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fontAlgn="auto">
              <a:lnSpc>
                <a:spcPct val="115000"/>
              </a:lnSpc>
              <a:spcBef>
                <a:spcPct val="0"/>
              </a:spcBef>
              <a:buNone/>
            </a:pP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概括表述要合于规范，使用序号①②③，先问先答。（依点赋分→依分给点）</a:t>
            </a:r>
            <a:endPar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fontAlgn="auto">
              <a:lnSpc>
                <a:spcPct val="115000"/>
              </a:lnSpc>
              <a:spcBef>
                <a:spcPct val="0"/>
              </a:spcBef>
              <a:buFont typeface="Arial"/>
              <a:buNone/>
            </a:pP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概括要完整全面，不要以偏概全、丢三落四。</a:t>
            </a:r>
            <a:endPar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fontAlgn="auto">
              <a:lnSpc>
                <a:spcPct val="115000"/>
              </a:lnSpc>
              <a:spcBef>
                <a:spcPct val="0"/>
              </a:spcBef>
              <a:buFont typeface="Arial"/>
              <a:buNone/>
            </a:pP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概括要准确恰当，用自己的语言精准表达，不要直接摘抄，关键词语要译精准。</a:t>
            </a:r>
          </a:p>
        </p:txBody>
      </p:sp>
      <p:sp>
        <p:nvSpPr>
          <p:cNvPr id="5" name="文本框 4"/>
          <p:cNvSpPr txBox="1"/>
          <p:nvPr>
            <p:custDataLst>
              <p:tags r:id="rId3"/>
            </p:custDataLst>
          </p:nvPr>
        </p:nvSpPr>
        <p:spPr>
          <a:xfrm>
            <a:off x="194310" y="81915"/>
            <a:ext cx="7129780" cy="583565"/>
          </a:xfrm>
          <a:prstGeom prst="rect">
            <a:avLst/>
          </a:prstGeom>
          <a:noFill/>
        </p:spPr>
        <p:txBody>
          <a:bodyPr wrap="square" rtlCol="0">
            <a:spAutoFit/>
          </a:bodyPr>
          <a:lstStyle/>
          <a:p>
            <a:r>
              <a:rPr lang="zh-CN" altLang="en-US" sz="3200" noProof="0">
                <a:solidFill>
                  <a:srgbClr val="383987"/>
                </a:solidFill>
                <a:latin typeface="微软雅黑" panose="020B0503020204020204" charset="-122"/>
                <a:ea typeface="微软雅黑" panose="020B0503020204020204" charset="-122"/>
                <a:sym typeface="+mn-ea"/>
              </a:rPr>
              <a:t>文言文简答题备考策略</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5"/>
          <a:srcRect l="7706" r="29550"/>
          <a:stretch>
            <a:fillRect/>
          </a:stretch>
        </p:blipFill>
        <p:spPr>
          <a:xfrm>
            <a:off x="4980305" y="2907665"/>
            <a:ext cx="7198360" cy="3975735"/>
          </a:xfrm>
          <a:prstGeom prst="rect">
            <a:avLst/>
          </a:prstGeom>
        </p:spPr>
      </p:pic>
      <p:sp>
        <p:nvSpPr>
          <p:cNvPr id="5" name="文本框 4"/>
          <p:cNvSpPr txBox="1"/>
          <p:nvPr>
            <p:custDataLst>
              <p:tags r:id="rId2"/>
            </p:custDataLst>
          </p:nvPr>
        </p:nvSpPr>
        <p:spPr>
          <a:xfrm>
            <a:off x="391795" y="81915"/>
            <a:ext cx="7129780" cy="583565"/>
          </a:xfrm>
          <a:prstGeom prst="rect">
            <a:avLst/>
          </a:prstGeom>
          <a:noFill/>
        </p:spPr>
        <p:txBody>
          <a:bodyPr wrap="square" rtlCol="0">
            <a:spAutoFit/>
          </a:bodyPr>
          <a:lstStyle/>
          <a:p>
            <a:r>
              <a:rPr lang="zh-CN" altLang="en-US" sz="3200" noProof="0">
                <a:solidFill>
                  <a:srgbClr val="383987"/>
                </a:solidFill>
                <a:latin typeface="微软雅黑" panose="020B0503020204020204" charset="-122"/>
                <a:ea typeface="微软雅黑" panose="020B0503020204020204" charset="-122"/>
                <a:sym typeface="+mn-ea"/>
              </a:rPr>
              <a:t>文言文简答题备考策略</a:t>
            </a:r>
          </a:p>
        </p:txBody>
      </p:sp>
      <p:sp>
        <p:nvSpPr>
          <p:cNvPr id="6" name="文本框 5"/>
          <p:cNvSpPr txBox="1"/>
          <p:nvPr>
            <p:custDataLst>
              <p:tags r:id="rId3"/>
            </p:custDataLst>
          </p:nvPr>
        </p:nvSpPr>
        <p:spPr>
          <a:xfrm>
            <a:off x="391795" y="826135"/>
            <a:ext cx="11692255" cy="5757545"/>
          </a:xfrm>
          <a:prstGeom prst="rect">
            <a:avLst/>
          </a:prstGeom>
          <a:noFill/>
        </p:spPr>
        <p:txBody>
          <a:bodyPr wrap="square" rtlCol="0" anchor="t">
            <a:noAutofit/>
          </a:bodyPr>
          <a:lstStyle/>
          <a:p>
            <a:pPr fontAlgn="auto">
              <a:lnSpc>
                <a:spcPct val="115000"/>
              </a:lnSpc>
            </a:pPr>
            <a:r>
              <a:rPr lang="zh-CN" altLang="en-US" sz="3200" noProof="0">
                <a:solidFill>
                  <a:schemeClr val="tx1"/>
                </a:solidFill>
                <a:latin typeface="微软雅黑" panose="020B0503020204020204" charset="-122"/>
                <a:ea typeface="微软雅黑" panose="020B0503020204020204" charset="-122"/>
                <a:sym typeface="+mn-ea"/>
              </a:rPr>
              <a:t>（三）强化三种意识</a:t>
            </a:r>
          </a:p>
          <a:p>
            <a:pPr fontAlgn="auto">
              <a:lnSpc>
                <a:spcPct val="115000"/>
              </a:lnSpc>
            </a:pP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强化精析题干关键词意识，确保作答方向正确。</a:t>
            </a:r>
          </a:p>
          <a:p>
            <a:pPr indent="0" fontAlgn="auto">
              <a:lnSpc>
                <a:spcPct val="115000"/>
              </a:lnSpc>
            </a:pPr>
            <a:endParaRPr lang="zh-CN" altLang="en-US" sz="14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0" fontAlgn="auto">
              <a:lnSpc>
                <a:spcPct val="115000"/>
              </a:lnSpc>
            </a:pP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强化转化文本词句意识。 </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15000"/>
              </a:lnSpc>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能在大致理解文言词句本意的基础上，变成自己的语言概述词句意思。</a:t>
            </a:r>
          </a:p>
          <a:p>
            <a:pPr indent="355600" fontAlgn="auto">
              <a:lnSpc>
                <a:spcPct val="115000"/>
              </a:lnSpc>
            </a:pPr>
            <a:r>
              <a:rPr lang="zh-CN" altLang="en-US" sz="1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1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fontAlgn="auto">
              <a:lnSpc>
                <a:spcPct val="115000"/>
              </a:lnSpc>
            </a:pP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强化情境意识，在情境中理解文意。</a:t>
            </a:r>
          </a:p>
          <a:p>
            <a:pPr indent="711200" fontAlgn="auto">
              <a:lnSpc>
                <a:spcPct val="115000"/>
              </a:lnSpc>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进入语境，进而思考人物行动、作者评论背后的深层逻辑。</a:t>
            </a:r>
            <a:endPar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sym typeface="+mn-ea"/>
            </a:endParaRPr>
          </a:p>
          <a:p>
            <a:pPr indent="0" fontAlgn="auto">
              <a:lnSpc>
                <a:spcPct val="115000"/>
              </a:lnSpc>
            </a:pPr>
            <a:r>
              <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（202</a:t>
            </a:r>
            <a:r>
              <a:rPr lang="en-US" altLang="zh-CN" sz="2400" b="1">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年新高考Ⅰ卷）孟尝君前往赵国、燕国借兵救魏，所采用的游说策略有什么不同？请简要概括。</a:t>
            </a:r>
          </a:p>
          <a:p>
            <a:pPr algn="l" fontAlgn="auto">
              <a:lnSpc>
                <a:spcPct val="115000"/>
              </a:lnSpc>
              <a:buClrTx/>
              <a:buSzTx/>
              <a:buNone/>
            </a:pPr>
            <a:r>
              <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latin typeface="黑体" panose="02010609060101010101" charset="-122"/>
                <a:ea typeface="黑体" panose="02010609060101010101" charset="-122"/>
                <a:cs typeface="黑体" panose="02010609060101010101" charset="-122"/>
                <a:sym typeface="+mn-ea"/>
              </a:rPr>
              <a:t>“</a:t>
            </a:r>
            <a:r>
              <a:rPr lang="zh-CN" altLang="en-US" sz="2400" b="1">
                <a:solidFill>
                  <a:schemeClr val="tx1"/>
                </a:solidFill>
                <a:latin typeface="黑体" panose="02010609060101010101" charset="-122"/>
                <a:ea typeface="黑体" panose="02010609060101010101" charset="-122"/>
                <a:cs typeface="黑体" panose="02010609060101010101" charset="-122"/>
                <a:sym typeface="+mn-ea"/>
              </a:rPr>
              <a:t>此文之所以忠于大王也”</a:t>
            </a:r>
          </a:p>
          <a:p>
            <a:pPr indent="609600" algn="l" fontAlgn="auto">
              <a:lnSpc>
                <a:spcPct val="115000"/>
              </a:lnSpc>
              <a:buClrTx/>
              <a:buSzTx/>
              <a:buNone/>
            </a:pPr>
            <a:r>
              <a:rPr lang="zh-CN" altLang="en-US" sz="2400" b="1">
                <a:solidFill>
                  <a:schemeClr val="tx1"/>
                </a:solidFill>
                <a:latin typeface="黑体" panose="02010609060101010101" charset="-122"/>
                <a:ea typeface="黑体" panose="02010609060101010101" charset="-122"/>
                <a:cs typeface="黑体" panose="02010609060101010101" charset="-122"/>
                <a:sym typeface="+mn-ea"/>
              </a:rPr>
              <a:t>“恐天下之将有大变也”</a:t>
            </a:r>
          </a:p>
          <a:p>
            <a:pPr indent="609600" algn="l" fontAlgn="auto">
              <a:lnSpc>
                <a:spcPct val="115000"/>
              </a:lnSpc>
              <a:buClrTx/>
              <a:buSzTx/>
              <a:buNone/>
            </a:pPr>
            <a:r>
              <a:rPr lang="zh-CN" altLang="en-US" sz="2400" b="1">
                <a:solidFill>
                  <a:schemeClr val="tx1"/>
                </a:solidFill>
                <a:latin typeface="黑体" panose="02010609060101010101" charset="-122"/>
                <a:ea typeface="黑体" panose="02010609060101010101" charset="-122"/>
                <a:cs typeface="黑体" panose="02010609060101010101" charset="-122"/>
                <a:sym typeface="+mn-ea"/>
              </a:rPr>
              <a:t>“王何利”</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0719" y="2235516"/>
            <a:ext cx="4818380" cy="645160"/>
          </a:xfrm>
          <a:prstGeom prst="rect">
            <a:avLst/>
          </a:prstGeom>
          <a:noFill/>
        </p:spPr>
        <p:txBody>
          <a:bodyPr wrap="square" rtlCol="0">
            <a:spAutoFit/>
          </a:bodyPr>
          <a:lstStyle/>
          <a:p>
            <a:pPr lvl="0" algn="l"/>
            <a:endParaRPr lang="zh-CN" altLang="en-US" sz="3600" b="1" noProof="0">
              <a:ln>
                <a:noFill/>
              </a:ln>
              <a:solidFill>
                <a:srgbClr val="383987"/>
              </a:solidFill>
              <a:effectLst>
                <a:outerShdw blurRad="50800" dist="38100" dir="5400000" algn="t" rotWithShape="0">
                  <a:prstClr val="black">
                    <a:alpha val="40000"/>
                  </a:prstClr>
                </a:outerShdw>
              </a:effectLst>
              <a:uLnTx/>
              <a:uFillTx/>
              <a:latin typeface="微软雅黑" panose="020B0503020204020204" charset="-122"/>
              <a:ea typeface="微软雅黑" panose="020B0503020204020204" charset="-122"/>
              <a:sym typeface="+mn-ea"/>
            </a:endParaRPr>
          </a:p>
        </p:txBody>
      </p:sp>
      <p:pic>
        <p:nvPicPr>
          <p:cNvPr id="3" name="图片 2"/>
          <p:cNvPicPr>
            <a:picLocks noChangeAspect="1"/>
          </p:cNvPicPr>
          <p:nvPr>
            <p:custDataLst>
              <p:tags r:id="rId2"/>
            </p:custDataLst>
          </p:nvPr>
        </p:nvPicPr>
        <p:blipFill>
          <a:blip r:embed="rId6"/>
          <a:srcRect l="7706" r="29550"/>
          <a:stretch>
            <a:fillRect/>
          </a:stretch>
        </p:blipFill>
        <p:spPr>
          <a:xfrm>
            <a:off x="4980305" y="2864485"/>
            <a:ext cx="7198360" cy="3975735"/>
          </a:xfrm>
          <a:prstGeom prst="rect">
            <a:avLst/>
          </a:prstGeom>
        </p:spPr>
      </p:pic>
      <p:graphicFrame>
        <p:nvGraphicFramePr>
          <p:cNvPr id="2" name="图示 1"/>
          <p:cNvGraphicFramePr/>
          <p:nvPr>
            <p:custDataLst>
              <p:tags r:id="rId3"/>
            </p:custDataLst>
          </p:nvPr>
        </p:nvGraphicFramePr>
        <p:xfrm>
          <a:off x="299720" y="852170"/>
          <a:ext cx="14724380" cy="594106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47" name="文本框 8"/>
          <p:cNvSpPr txBox="1"/>
          <p:nvPr>
            <p:custDataLst>
              <p:tags r:id="rId4"/>
            </p:custDataLst>
          </p:nvPr>
        </p:nvSpPr>
        <p:spPr>
          <a:xfrm>
            <a:off x="391795" y="81915"/>
            <a:ext cx="7129780" cy="583565"/>
          </a:xfrm>
          <a:prstGeom prst="rect">
            <a:avLst/>
          </a:prstGeom>
          <a:noFill/>
        </p:spPr>
        <p:txBody>
          <a:bodyPr wrap="square" rtlCol="0">
            <a:spAutoFit/>
          </a:bodyPr>
          <a:lstStyle/>
          <a:p>
            <a:r>
              <a:rPr lang="zh-CN" altLang="en-US" sz="3200" noProof="0">
                <a:solidFill>
                  <a:srgbClr val="383987"/>
                </a:solidFill>
                <a:latin typeface="微软雅黑" panose="020B0503020204020204" charset="-122"/>
                <a:ea typeface="微软雅黑" panose="020B0503020204020204" charset="-122"/>
                <a:sym typeface="+mn-ea"/>
              </a:rPr>
              <a:t>知识总结</a:t>
            </a:r>
          </a:p>
        </p:txBody>
      </p:sp>
    </p:spTree>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3175" y="-35560"/>
            <a:ext cx="12192000" cy="6858000"/>
          </a:xfrm>
          <a:prstGeom prst="rect">
            <a:avLst/>
          </a:prstGeom>
          <a:solidFill>
            <a:schemeClr val="bg1">
              <a:alpha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pic>
        <p:nvPicPr>
          <p:cNvPr id="3" name="图片 2"/>
          <p:cNvPicPr>
            <a:picLocks noChangeAspect="1"/>
          </p:cNvPicPr>
          <p:nvPr>
            <p:custDataLst>
              <p:tags r:id="rId2"/>
            </p:custDataLst>
          </p:nvPr>
        </p:nvPicPr>
        <p:blipFill>
          <a:blip r:embed="rId11"/>
          <a:stretch>
            <a:fillRect/>
          </a:stretch>
        </p:blipFill>
        <p:spPr>
          <a:xfrm>
            <a:off x="-3175" y="0"/>
            <a:ext cx="4466590" cy="6858000"/>
          </a:xfrm>
          <a:prstGeom prst="rect">
            <a:avLst/>
          </a:prstGeom>
        </p:spPr>
      </p:pic>
      <p:sp>
        <p:nvSpPr>
          <p:cNvPr id="4" name="任意多边形 3"/>
          <p:cNvSpPr/>
          <p:nvPr>
            <p:custDataLst>
              <p:tags r:id="rId3"/>
            </p:custDataLst>
          </p:nvPr>
        </p:nvSpPr>
        <p:spPr>
          <a:xfrm>
            <a:off x="11430" y="-35560"/>
            <a:ext cx="5856605" cy="6893560"/>
          </a:xfrm>
          <a:custGeom>
            <a:avLst/>
            <a:gdLst>
              <a:gd name="connsiteX0" fmla="*/ 0 w 6497953"/>
              <a:gd name="connsiteY0" fmla="*/ 0 h 6858000"/>
              <a:gd name="connsiteX1" fmla="*/ 6497953 w 6497953"/>
              <a:gd name="connsiteY1" fmla="*/ 0 h 6858000"/>
              <a:gd name="connsiteX2" fmla="*/ 6497953 w 6497953"/>
              <a:gd name="connsiteY2" fmla="*/ 5561440 h 6858000"/>
              <a:gd name="connsiteX3" fmla="*/ 5333958 w 6497953"/>
              <a:gd name="connsiteY3" fmla="*/ 6851307 h 6858000"/>
              <a:gd name="connsiteX4" fmla="*/ 5201411 w 6497953"/>
              <a:gd name="connsiteY4" fmla="*/ 6858000 h 6858000"/>
              <a:gd name="connsiteX5" fmla="*/ 0 w 6497953"/>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97953" h="6858000">
                <a:moveTo>
                  <a:pt x="0" y="0"/>
                </a:moveTo>
                <a:lnTo>
                  <a:pt x="6497953" y="0"/>
                </a:lnTo>
                <a:lnTo>
                  <a:pt x="6497953" y="5561440"/>
                </a:lnTo>
                <a:cubicBezTo>
                  <a:pt x="6497953" y="6232757"/>
                  <a:pt x="5987757" y="6784910"/>
                  <a:pt x="5333958" y="6851307"/>
                </a:cubicBezTo>
                <a:lnTo>
                  <a:pt x="5201411" y="6858000"/>
                </a:lnTo>
                <a:lnTo>
                  <a:pt x="0" y="6858000"/>
                </a:lnTo>
                <a:close/>
              </a:path>
            </a:pathLst>
          </a:custGeom>
          <a:blipFill rotWithShape="1">
            <a:blip r:embed="rId11"/>
            <a:stretch>
              <a:fillRect/>
            </a:stretch>
          </a:blipFill>
          <a:ln>
            <a:noFill/>
          </a:ln>
          <a:effectLst>
            <a:outerShdw blurRad="571500" sx="105000" sy="105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custDataLst>
              <p:tags r:id="rId4"/>
            </p:custDataLst>
          </p:nvPr>
        </p:nvSpPr>
        <p:spPr>
          <a:xfrm>
            <a:off x="-3810" y="-61595"/>
            <a:ext cx="5871845" cy="6919595"/>
          </a:xfrm>
          <a:custGeom>
            <a:avLst/>
            <a:gdLst>
              <a:gd name="connsiteX0" fmla="*/ 0 w 6497953"/>
              <a:gd name="connsiteY0" fmla="*/ 0 h 6858000"/>
              <a:gd name="connsiteX1" fmla="*/ 6497953 w 6497953"/>
              <a:gd name="connsiteY1" fmla="*/ 0 h 6858000"/>
              <a:gd name="connsiteX2" fmla="*/ 6497953 w 6497953"/>
              <a:gd name="connsiteY2" fmla="*/ 5561440 h 6858000"/>
              <a:gd name="connsiteX3" fmla="*/ 5333958 w 6497953"/>
              <a:gd name="connsiteY3" fmla="*/ 6851307 h 6858000"/>
              <a:gd name="connsiteX4" fmla="*/ 5201411 w 6497953"/>
              <a:gd name="connsiteY4" fmla="*/ 6858000 h 6858000"/>
              <a:gd name="connsiteX5" fmla="*/ 0 w 6497953"/>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97953" h="6858000">
                <a:moveTo>
                  <a:pt x="0" y="0"/>
                </a:moveTo>
                <a:lnTo>
                  <a:pt x="6497953" y="0"/>
                </a:lnTo>
                <a:lnTo>
                  <a:pt x="6497953" y="5561440"/>
                </a:lnTo>
                <a:cubicBezTo>
                  <a:pt x="6497953" y="6232757"/>
                  <a:pt x="5987757" y="6784910"/>
                  <a:pt x="5333958" y="6851307"/>
                </a:cubicBezTo>
                <a:lnTo>
                  <a:pt x="5201411" y="6858000"/>
                </a:lnTo>
                <a:lnTo>
                  <a:pt x="0" y="6858000"/>
                </a:lnTo>
                <a:close/>
              </a:path>
            </a:pathLst>
          </a:custGeom>
          <a:blipFill rotWithShape="1">
            <a:blip r:embed="rId12"/>
            <a:stretch>
              <a:fillRect r="-100000"/>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4" name="组合 223"/>
          <p:cNvGrpSpPr/>
          <p:nvPr>
            <p:custDataLst>
              <p:tags r:id="rId5"/>
            </p:custDataLst>
          </p:nvPr>
        </p:nvGrpSpPr>
        <p:grpSpPr>
          <a:xfrm>
            <a:off x="3657456" y="1609649"/>
            <a:ext cx="4870739" cy="3731458"/>
            <a:chOff x="3857625" y="1682616"/>
            <a:chExt cx="4870739" cy="3731458"/>
          </a:xfrm>
          <a:effectLst/>
        </p:grpSpPr>
        <p:sp>
          <p:nvSpPr>
            <p:cNvPr id="9" name="圆角矩形 8"/>
            <p:cNvSpPr/>
            <p:nvPr>
              <p:custDataLst>
                <p:tags r:id="rId7"/>
              </p:custDataLst>
            </p:nvPr>
          </p:nvSpPr>
          <p:spPr>
            <a:xfrm>
              <a:off x="3857625" y="1682616"/>
              <a:ext cx="4870739" cy="3731458"/>
            </a:xfrm>
            <a:prstGeom prst="roundRect">
              <a:avLst>
                <a:gd name="adj" fmla="val 14905"/>
              </a:avLst>
            </a:prstGeom>
            <a:gradFill flip="none" rotWithShape="1">
              <a:gsLst>
                <a:gs pos="16000">
                  <a:schemeClr val="bg1"/>
                </a:gs>
                <a:gs pos="100000">
                  <a:srgbClr val="E8E2DC"/>
                </a:gs>
              </a:gsLst>
              <a:lin ang="2700000" scaled="1"/>
            </a:gradFill>
            <a:ln>
              <a:noFill/>
            </a:ln>
            <a:effectLst>
              <a:outerShdw blurRad="533400" dist="2540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custDataLst>
                <p:tags r:id="rId8"/>
              </p:custDataLst>
            </p:nvPr>
          </p:nvSpPr>
          <p:spPr>
            <a:xfrm>
              <a:off x="5546503" y="2003557"/>
              <a:ext cx="1500603" cy="1500603"/>
            </a:xfrm>
            <a:prstGeom prst="ellipse">
              <a:avLst/>
            </a:prstGeom>
            <a:gradFill flip="none" rotWithShape="1">
              <a:gsLst>
                <a:gs pos="39000">
                  <a:srgbClr val="63AEB2"/>
                </a:gs>
                <a:gs pos="100000">
                  <a:srgbClr val="B5D6D6"/>
                </a:gs>
              </a:gsLst>
              <a:lin ang="13500000" scaled="1"/>
            </a:gradFill>
            <a:ln>
              <a:noFill/>
            </a:ln>
            <a:effectLst>
              <a:outerShdw blurRad="190500" dist="101600" dir="5400000" algn="t" rotWithShape="0">
                <a:srgbClr val="91795A">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a:latin typeface="+mj-ea"/>
                  <a:ea typeface="+mj-ea"/>
                </a:rPr>
                <a:t>03</a:t>
              </a:r>
              <a:endParaRPr lang="zh-CN" altLang="en-US" sz="4400">
                <a:latin typeface="+mj-ea"/>
                <a:ea typeface="+mj-ea"/>
              </a:endParaRPr>
            </a:p>
          </p:txBody>
        </p:sp>
        <p:sp>
          <p:nvSpPr>
            <p:cNvPr id="15" name="矩形 14"/>
            <p:cNvSpPr/>
            <p:nvPr>
              <p:custDataLst>
                <p:tags r:id="rId9"/>
              </p:custDataLst>
            </p:nvPr>
          </p:nvSpPr>
          <p:spPr>
            <a:xfrm>
              <a:off x="4497132" y="4582638"/>
              <a:ext cx="3591724" cy="387798"/>
            </a:xfrm>
            <a:prstGeom prst="rect">
              <a:avLst/>
            </a:prstGeom>
          </p:spPr>
          <p:txBody>
            <a:bodyPr wrap="square" lIns="0" tIns="0" rIns="0" bIns="0">
              <a:noAutofit/>
            </a:bodyPr>
            <a:lstStyle/>
            <a:p>
              <a:pPr>
                <a:lnSpc>
                  <a:spcPct val="120000"/>
                </a:lnSpc>
              </a:pPr>
              <a:endParaRPr lang="zh-CN" altLang="en-US" sz="1600">
                <a:solidFill>
                  <a:schemeClr val="tx1">
                    <a:lumMod val="65000"/>
                    <a:lumOff val="35000"/>
                  </a:schemeClr>
                </a:solidFill>
              </a:endParaRPr>
            </a:p>
          </p:txBody>
        </p:sp>
      </p:grpSp>
      <p:sp>
        <p:nvSpPr>
          <p:cNvPr id="6" name="文本框 5"/>
          <p:cNvSpPr txBox="1"/>
          <p:nvPr>
            <p:custDataLst>
              <p:tags r:id="rId6"/>
            </p:custDataLst>
          </p:nvPr>
        </p:nvSpPr>
        <p:spPr>
          <a:xfrm>
            <a:off x="4296901" y="3574974"/>
            <a:ext cx="3425825" cy="1765935"/>
          </a:xfrm>
          <a:prstGeom prst="rect">
            <a:avLst/>
          </a:prstGeom>
          <a:noFill/>
        </p:spPr>
        <p:txBody>
          <a:bodyPr wrap="none" lIns="0" tIns="0" rIns="0" bIns="0" rtlCol="0">
            <a:noAutofit/>
          </a:bodyPr>
          <a:lstStyle/>
          <a:p>
            <a:pPr algn="ctr"/>
            <a:r>
              <a:rPr lang="zh-CN" altLang="en-US" sz="6000">
                <a:solidFill>
                  <a:schemeClr val="tx1">
                    <a:lumMod val="75000"/>
                    <a:lumOff val="25000"/>
                  </a:schemeClr>
                </a:solidFill>
                <a:latin typeface="+mj-ea"/>
                <a:ea typeface="+mj-ea"/>
                <a:sym typeface="+mn-ea"/>
              </a:rPr>
              <a:t>真题研析</a:t>
            </a:r>
          </a:p>
          <a:p>
            <a:pPr algn="ctr"/>
            <a:r>
              <a:rPr lang="zh-CN" altLang="en-US" sz="6000">
                <a:solidFill>
                  <a:schemeClr val="tx1">
                    <a:lumMod val="75000"/>
                    <a:lumOff val="25000"/>
                  </a:schemeClr>
                </a:solidFill>
                <a:latin typeface="+mj-ea"/>
                <a:ea typeface="+mj-ea"/>
                <a:sym typeface="+mn-ea"/>
              </a:rPr>
              <a:t>规律探寻</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p:cNvPicPr>
            <a:picLocks noChangeAspect="1"/>
          </p:cNvPicPr>
          <p:nvPr>
            <p:custDataLst>
              <p:tags r:id="rId1"/>
            </p:custDataLst>
          </p:nvPr>
        </p:nvPicPr>
        <p:blipFill>
          <a:blip r:embed="rId24">
            <a:extLst>
              <a:ext uri="{28A0092B-C50C-407E-A947-70E740481C1C}">
                <a14:useLocalDpi xmlns:a14="http://schemas.microsoft.com/office/drawing/2010/main" val="0"/>
              </a:ext>
            </a:extLst>
          </a:blip>
          <a:srcRect l="963" t="8843" r="733" b="8212"/>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矩形 4"/>
          <p:cNvSpPr/>
          <p:nvPr>
            <p:custDataLst>
              <p:tags r:id="rId2"/>
            </p:custDataLst>
          </p:nvPr>
        </p:nvSpPr>
        <p:spPr>
          <a:xfrm>
            <a:off x="0" y="0"/>
            <a:ext cx="12192000" cy="6858000"/>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pic>
        <p:nvPicPr>
          <p:cNvPr id="84" name="图片 83"/>
          <p:cNvPicPr>
            <a:picLocks noChangeAspect="1"/>
          </p:cNvPicPr>
          <p:nvPr>
            <p:custDataLst>
              <p:tags r:id="rId3"/>
            </p:custDataLst>
          </p:nvPr>
        </p:nvPicPr>
        <p:blipFill>
          <a:blip r:embed="rId25">
            <a:extLst>
              <a:ext uri="{28A0092B-C50C-407E-A947-70E740481C1C}">
                <a14:useLocalDpi xmlns:a14="http://schemas.microsoft.com/office/drawing/2010/main" val="0"/>
              </a:ext>
            </a:extLst>
          </a:blip>
          <a:srcRect l="4948" t="79230" r="6172" b="3759"/>
          <a:stretch>
            <a:fillRect/>
          </a:stretch>
        </p:blipFill>
        <p:spPr>
          <a:xfrm>
            <a:off x="0" y="5302531"/>
            <a:ext cx="12192000" cy="1555468"/>
          </a:xfrm>
          <a:custGeom>
            <a:avLst/>
            <a:gdLst>
              <a:gd name="connsiteX0" fmla="*/ 0 w 12192000"/>
              <a:gd name="connsiteY0" fmla="*/ 0 h 1555468"/>
              <a:gd name="connsiteX1" fmla="*/ 12192000 w 12192000"/>
              <a:gd name="connsiteY1" fmla="*/ 0 h 1555468"/>
              <a:gd name="connsiteX2" fmla="*/ 12192000 w 12192000"/>
              <a:gd name="connsiteY2" fmla="*/ 1555468 h 1555468"/>
              <a:gd name="connsiteX3" fmla="*/ 0 w 12192000"/>
              <a:gd name="connsiteY3" fmla="*/ 1555468 h 1555468"/>
            </a:gdLst>
            <a:ahLst/>
            <a:cxnLst>
              <a:cxn ang="0">
                <a:pos x="connsiteX0" y="connsiteY0"/>
              </a:cxn>
              <a:cxn ang="0">
                <a:pos x="connsiteX1" y="connsiteY1"/>
              </a:cxn>
              <a:cxn ang="0">
                <a:pos x="connsiteX2" y="connsiteY2"/>
              </a:cxn>
              <a:cxn ang="0">
                <a:pos x="connsiteX3" y="connsiteY3"/>
              </a:cxn>
            </a:cxnLst>
            <a:rect l="l" t="t" r="r" b="b"/>
            <a:pathLst>
              <a:path w="12192000" h="1555468">
                <a:moveTo>
                  <a:pt x="0" y="0"/>
                </a:moveTo>
                <a:lnTo>
                  <a:pt x="12192000" y="0"/>
                </a:lnTo>
                <a:lnTo>
                  <a:pt x="12192000" y="1555468"/>
                </a:lnTo>
                <a:lnTo>
                  <a:pt x="0" y="1555468"/>
                </a:lnTo>
                <a:close/>
              </a:path>
            </a:pathLst>
          </a:custGeom>
        </p:spPr>
      </p:pic>
      <p:sp>
        <p:nvSpPr>
          <p:cNvPr id="79" name="矩形 78"/>
          <p:cNvSpPr/>
          <p:nvPr>
            <p:custDataLst>
              <p:tags r:id="rId4"/>
            </p:custDataLst>
          </p:nvPr>
        </p:nvSpPr>
        <p:spPr>
          <a:xfrm>
            <a:off x="0" y="5309235"/>
            <a:ext cx="12192000" cy="1570990"/>
          </a:xfrm>
          <a:prstGeom prst="rect">
            <a:avLst/>
          </a:prstGeom>
          <a:gradFill flip="none" rotWithShape="1">
            <a:gsLst>
              <a:gs pos="0">
                <a:srgbClr val="BEDBDA"/>
              </a:gs>
              <a:gs pos="41000">
                <a:srgbClr val="63AEB2"/>
              </a:gs>
            </a:gsLst>
            <a:lin ang="2700000" scaled="1"/>
          </a:gradFill>
          <a:ln>
            <a:noFill/>
          </a:ln>
          <a:effectLst>
            <a:outerShdw blurRad="571500" sx="105000" sy="105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custDataLst>
              <p:tags r:id="rId5"/>
            </p:custDataLst>
          </p:nvPr>
        </p:nvSpPr>
        <p:spPr>
          <a:xfrm>
            <a:off x="761365" y="2694940"/>
            <a:ext cx="1937385" cy="3081020"/>
          </a:xfrm>
          <a:prstGeom prst="roundRect">
            <a:avLst>
              <a:gd name="adj" fmla="val 10513"/>
            </a:avLst>
          </a:prstGeom>
          <a:gradFill flip="none" rotWithShape="1">
            <a:gsLst>
              <a:gs pos="16000">
                <a:schemeClr val="bg1"/>
              </a:gs>
              <a:gs pos="100000">
                <a:srgbClr val="D7EDE3"/>
              </a:gs>
            </a:gsLst>
            <a:lin ang="42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49" name="椭圆 48"/>
          <p:cNvSpPr/>
          <p:nvPr>
            <p:custDataLst>
              <p:tags r:id="rId6"/>
            </p:custDataLst>
          </p:nvPr>
        </p:nvSpPr>
        <p:spPr>
          <a:xfrm>
            <a:off x="971814" y="3069126"/>
            <a:ext cx="1175063" cy="1175063"/>
          </a:xfrm>
          <a:prstGeom prst="ellipse">
            <a:avLst/>
          </a:prstGeom>
          <a:gradFill flip="none" rotWithShape="1">
            <a:gsLst>
              <a:gs pos="39000">
                <a:srgbClr val="63AEB2"/>
              </a:gs>
              <a:gs pos="83000">
                <a:srgbClr val="C9E0DF"/>
              </a:gs>
            </a:gsLst>
            <a:lin ang="13500000" scaled="1"/>
          </a:gradFill>
          <a:ln>
            <a:noFill/>
          </a:ln>
          <a:effectLst>
            <a:outerShdw blurRad="190500" dist="101600" dir="5400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3600" b="1">
                <a:sym typeface="+mn-ea"/>
              </a:rPr>
              <a:t>01</a:t>
            </a:r>
          </a:p>
        </p:txBody>
      </p:sp>
      <p:sp>
        <p:nvSpPr>
          <p:cNvPr id="54" name="圆角矩形 53"/>
          <p:cNvSpPr/>
          <p:nvPr>
            <p:custDataLst>
              <p:tags r:id="rId7"/>
            </p:custDataLst>
          </p:nvPr>
        </p:nvSpPr>
        <p:spPr>
          <a:xfrm>
            <a:off x="2945130" y="2760345"/>
            <a:ext cx="1871980" cy="3081020"/>
          </a:xfrm>
          <a:prstGeom prst="roundRect">
            <a:avLst>
              <a:gd name="adj" fmla="val 10513"/>
            </a:avLst>
          </a:prstGeom>
          <a:gradFill flip="none" rotWithShape="1">
            <a:gsLst>
              <a:gs pos="16000">
                <a:schemeClr val="bg1"/>
              </a:gs>
              <a:gs pos="100000">
                <a:srgbClr val="D7EDE3"/>
              </a:gs>
            </a:gsLst>
            <a:lin ang="42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55" name="椭圆 54"/>
          <p:cNvSpPr/>
          <p:nvPr>
            <p:custDataLst>
              <p:tags r:id="rId8"/>
            </p:custDataLst>
          </p:nvPr>
        </p:nvSpPr>
        <p:spPr>
          <a:xfrm>
            <a:off x="3293810" y="2998641"/>
            <a:ext cx="1175063" cy="1175063"/>
          </a:xfrm>
          <a:prstGeom prst="ellipse">
            <a:avLst/>
          </a:prstGeom>
          <a:gradFill flip="none" rotWithShape="1">
            <a:gsLst>
              <a:gs pos="39000">
                <a:srgbClr val="63AEB2"/>
              </a:gs>
              <a:gs pos="83000">
                <a:srgbClr val="C9E0DF"/>
              </a:gs>
            </a:gsLst>
            <a:lin ang="13500000" scaled="1"/>
          </a:gradFill>
          <a:ln>
            <a:noFill/>
          </a:ln>
          <a:effectLst>
            <a:outerShdw blurRad="190500" dist="101600" dir="5400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3600" b="1">
                <a:sym typeface="+mn-ea"/>
              </a:rPr>
              <a:t>02</a:t>
            </a:r>
          </a:p>
        </p:txBody>
      </p:sp>
      <p:sp>
        <p:nvSpPr>
          <p:cNvPr id="59" name="圆角矩形 58"/>
          <p:cNvSpPr/>
          <p:nvPr>
            <p:custDataLst>
              <p:tags r:id="rId9"/>
            </p:custDataLst>
          </p:nvPr>
        </p:nvSpPr>
        <p:spPr>
          <a:xfrm>
            <a:off x="4972685" y="2760345"/>
            <a:ext cx="1994535" cy="3081020"/>
          </a:xfrm>
          <a:prstGeom prst="roundRect">
            <a:avLst>
              <a:gd name="adj" fmla="val 10513"/>
            </a:avLst>
          </a:prstGeom>
          <a:gradFill flip="none" rotWithShape="1">
            <a:gsLst>
              <a:gs pos="16000">
                <a:schemeClr val="bg1"/>
              </a:gs>
              <a:gs pos="100000">
                <a:srgbClr val="D7EDE3"/>
              </a:gs>
            </a:gsLst>
            <a:lin ang="42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custDataLst>
              <p:tags r:id="rId10"/>
            </p:custDataLst>
          </p:nvPr>
        </p:nvSpPr>
        <p:spPr>
          <a:xfrm>
            <a:off x="5361806" y="2998641"/>
            <a:ext cx="1175063" cy="1175063"/>
          </a:xfrm>
          <a:prstGeom prst="ellipse">
            <a:avLst/>
          </a:prstGeom>
          <a:gradFill flip="none" rotWithShape="1">
            <a:gsLst>
              <a:gs pos="39000">
                <a:srgbClr val="63AEB2"/>
              </a:gs>
              <a:gs pos="83000">
                <a:srgbClr val="C9E0DF"/>
              </a:gs>
            </a:gsLst>
            <a:lin ang="13500000" scaled="1"/>
          </a:gradFill>
          <a:ln>
            <a:noFill/>
          </a:ln>
          <a:effectLst>
            <a:outerShdw blurRad="190500" dist="101600" dir="5400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a:t>03</a:t>
            </a:r>
            <a:endParaRPr lang="zh-CN" altLang="en-US" sz="3600" b="1"/>
          </a:p>
        </p:txBody>
      </p:sp>
      <p:sp>
        <p:nvSpPr>
          <p:cNvPr id="64" name="圆角矩形 63"/>
          <p:cNvSpPr/>
          <p:nvPr>
            <p:custDataLst>
              <p:tags r:id="rId11"/>
            </p:custDataLst>
          </p:nvPr>
        </p:nvSpPr>
        <p:spPr>
          <a:xfrm>
            <a:off x="7131050" y="2825750"/>
            <a:ext cx="2020570" cy="3015615"/>
          </a:xfrm>
          <a:prstGeom prst="roundRect">
            <a:avLst>
              <a:gd name="adj" fmla="val 10513"/>
            </a:avLst>
          </a:prstGeom>
          <a:gradFill flip="none" rotWithShape="1">
            <a:gsLst>
              <a:gs pos="16000">
                <a:schemeClr val="bg1"/>
              </a:gs>
              <a:gs pos="100000">
                <a:srgbClr val="D7EDE3"/>
              </a:gs>
            </a:gsLst>
            <a:lin ang="42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65" name="椭圆 64"/>
          <p:cNvSpPr/>
          <p:nvPr>
            <p:custDataLst>
              <p:tags r:id="rId12"/>
            </p:custDataLst>
          </p:nvPr>
        </p:nvSpPr>
        <p:spPr>
          <a:xfrm>
            <a:off x="7649513" y="3070396"/>
            <a:ext cx="1175063" cy="1175063"/>
          </a:xfrm>
          <a:prstGeom prst="ellipse">
            <a:avLst/>
          </a:prstGeom>
          <a:gradFill flip="none" rotWithShape="1">
            <a:gsLst>
              <a:gs pos="39000">
                <a:srgbClr val="63AEB2"/>
              </a:gs>
              <a:gs pos="83000">
                <a:srgbClr val="C9E0DF"/>
              </a:gs>
            </a:gsLst>
            <a:lin ang="13500000" scaled="1"/>
          </a:gradFill>
          <a:ln>
            <a:noFill/>
          </a:ln>
          <a:effectLst>
            <a:outerShdw blurRad="190500" dist="101600" dir="5400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3600" b="1">
                <a:sym typeface="+mn-ea"/>
              </a:rPr>
              <a:t>04</a:t>
            </a:r>
          </a:p>
        </p:txBody>
      </p:sp>
      <p:sp>
        <p:nvSpPr>
          <p:cNvPr id="80" name="泪滴形 79"/>
          <p:cNvSpPr/>
          <p:nvPr>
            <p:custDataLst>
              <p:tags r:id="rId13"/>
            </p:custDataLst>
          </p:nvPr>
        </p:nvSpPr>
        <p:spPr>
          <a:xfrm flipV="1">
            <a:off x="334841" y="525412"/>
            <a:ext cx="1405913" cy="1405913"/>
          </a:xfrm>
          <a:prstGeom prst="teardrop">
            <a:avLst/>
          </a:prstGeom>
          <a:gradFill flip="none" rotWithShape="1">
            <a:gsLst>
              <a:gs pos="0">
                <a:srgbClr val="63AEB2"/>
              </a:gs>
              <a:gs pos="100000">
                <a:srgbClr val="F4FAF7"/>
              </a:gs>
            </a:gsLst>
            <a:lin ang="162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custDataLst>
              <p:tags r:id="rId14"/>
            </p:custDataLst>
          </p:nvPr>
        </p:nvSpPr>
        <p:spPr>
          <a:xfrm>
            <a:off x="735818" y="755428"/>
            <a:ext cx="1877437" cy="1175899"/>
          </a:xfrm>
          <a:prstGeom prst="rect">
            <a:avLst/>
          </a:prstGeom>
          <a:noFill/>
        </p:spPr>
        <p:txBody>
          <a:bodyPr wrap="none" lIns="0" tIns="0" rIns="0" bIns="0" rtlCol="0">
            <a:noAutofit/>
          </a:bodyPr>
          <a:lstStyle/>
          <a:p>
            <a:pPr>
              <a:lnSpc>
                <a:spcPct val="110000"/>
              </a:lnSpc>
            </a:pPr>
            <a:r>
              <a:rPr lang="zh-CN" altLang="en-US" sz="6600">
                <a:solidFill>
                  <a:schemeClr val="tx1">
                    <a:lumMod val="75000"/>
                    <a:lumOff val="25000"/>
                  </a:schemeClr>
                </a:solidFill>
                <a:latin typeface="+mj-ea"/>
                <a:ea typeface="+mj-ea"/>
              </a:rPr>
              <a:t>目录</a:t>
            </a:r>
          </a:p>
        </p:txBody>
      </p:sp>
      <p:sp>
        <p:nvSpPr>
          <p:cNvPr id="45" name="文本框 44"/>
          <p:cNvSpPr txBox="1"/>
          <p:nvPr>
            <p:custDataLst>
              <p:tags r:id="rId15"/>
            </p:custDataLst>
          </p:nvPr>
        </p:nvSpPr>
        <p:spPr>
          <a:xfrm>
            <a:off x="776804" y="1812598"/>
            <a:ext cx="3048000" cy="329321"/>
          </a:xfrm>
          <a:prstGeom prst="rect">
            <a:avLst/>
          </a:prstGeom>
          <a:noFill/>
        </p:spPr>
        <p:txBody>
          <a:bodyPr wrap="square" lIns="0" tIns="0" rIns="0" bIns="0" rtlCol="0">
            <a:noAutofit/>
          </a:bodyPr>
          <a:lstStyle/>
          <a:p>
            <a:pPr algn="dist">
              <a:lnSpc>
                <a:spcPct val="110000"/>
              </a:lnSpc>
            </a:pPr>
            <a:r>
              <a:rPr lang="en-US" altLang="zh-CN" sz="1400">
                <a:solidFill>
                  <a:schemeClr val="tx1">
                    <a:lumMod val="75000"/>
                    <a:lumOff val="25000"/>
                  </a:schemeClr>
                </a:solidFill>
                <a:latin typeface="+mn-ea"/>
              </a:rPr>
              <a:t>CONTENTS</a:t>
            </a:r>
            <a:endParaRPr lang="zh-CN" altLang="en-US" sz="1400">
              <a:solidFill>
                <a:schemeClr val="tx1">
                  <a:lumMod val="75000"/>
                  <a:lumOff val="25000"/>
                </a:schemeClr>
              </a:solidFill>
              <a:latin typeface="+mn-ea"/>
            </a:endParaRPr>
          </a:p>
        </p:txBody>
      </p:sp>
      <p:sp>
        <p:nvSpPr>
          <p:cNvPr id="3" name="文本框 2"/>
          <p:cNvSpPr txBox="1"/>
          <p:nvPr>
            <p:custDataLst>
              <p:tags r:id="rId16"/>
            </p:custDataLst>
          </p:nvPr>
        </p:nvSpPr>
        <p:spPr>
          <a:xfrm>
            <a:off x="971652" y="4457970"/>
            <a:ext cx="1641475" cy="492443"/>
          </a:xfrm>
          <a:prstGeom prst="rect">
            <a:avLst/>
          </a:prstGeom>
          <a:noFill/>
        </p:spPr>
        <p:txBody>
          <a:bodyPr wrap="none" lIns="0" tIns="0" rIns="0" bIns="0" rtlCol="0">
            <a:noAutofit/>
          </a:bodyPr>
          <a:lstStyle/>
          <a:p>
            <a:pPr algn="ctr"/>
            <a:r>
              <a:rPr lang="zh-CN" altLang="en-US" sz="3200">
                <a:solidFill>
                  <a:schemeClr val="tx1">
                    <a:lumMod val="75000"/>
                    <a:lumOff val="25000"/>
                  </a:schemeClr>
                </a:solidFill>
                <a:latin typeface="+mj-ea"/>
                <a:ea typeface="+mj-ea"/>
              </a:rPr>
              <a:t>考情分析</a:t>
            </a:r>
          </a:p>
        </p:txBody>
      </p:sp>
      <p:sp>
        <p:nvSpPr>
          <p:cNvPr id="4" name="文本框 3"/>
          <p:cNvSpPr txBox="1"/>
          <p:nvPr>
            <p:custDataLst>
              <p:tags r:id="rId17"/>
            </p:custDataLst>
          </p:nvPr>
        </p:nvSpPr>
        <p:spPr>
          <a:xfrm>
            <a:off x="3105150" y="4446905"/>
            <a:ext cx="1641475" cy="492760"/>
          </a:xfrm>
          <a:prstGeom prst="rect">
            <a:avLst/>
          </a:prstGeom>
          <a:noFill/>
        </p:spPr>
        <p:txBody>
          <a:bodyPr wrap="none" lIns="0" tIns="0" rIns="0" bIns="0" rtlCol="0">
            <a:noAutofit/>
          </a:bodyPr>
          <a:lstStyle/>
          <a:p>
            <a:pPr algn="ctr"/>
            <a:r>
              <a:rPr lang="zh-CN" altLang="en-US" sz="3200">
                <a:solidFill>
                  <a:schemeClr val="tx1">
                    <a:lumMod val="75000"/>
                    <a:lumOff val="25000"/>
                  </a:schemeClr>
                </a:solidFill>
                <a:latin typeface="+mj-ea"/>
                <a:ea typeface="+mj-ea"/>
              </a:rPr>
              <a:t>知识图谱</a:t>
            </a:r>
          </a:p>
        </p:txBody>
      </p:sp>
      <p:sp>
        <p:nvSpPr>
          <p:cNvPr id="6" name="文本框 5"/>
          <p:cNvSpPr txBox="1"/>
          <p:nvPr>
            <p:custDataLst>
              <p:tags r:id="rId18"/>
            </p:custDataLst>
          </p:nvPr>
        </p:nvSpPr>
        <p:spPr>
          <a:xfrm>
            <a:off x="5121275" y="4447540"/>
            <a:ext cx="1635125" cy="566420"/>
          </a:xfrm>
          <a:prstGeom prst="rect">
            <a:avLst/>
          </a:prstGeom>
          <a:noFill/>
        </p:spPr>
        <p:txBody>
          <a:bodyPr wrap="none" lIns="0" tIns="0" rIns="0" bIns="0" rtlCol="0">
            <a:noAutofit/>
          </a:bodyPr>
          <a:lstStyle/>
          <a:p>
            <a:pPr algn="ctr"/>
            <a:r>
              <a:rPr lang="zh-CN" altLang="en-US" sz="3200">
                <a:solidFill>
                  <a:schemeClr val="tx1">
                    <a:lumMod val="75000"/>
                    <a:lumOff val="25000"/>
                  </a:schemeClr>
                </a:solidFill>
                <a:latin typeface="+mj-ea"/>
                <a:ea typeface="+mj-ea"/>
              </a:rPr>
              <a:t>真题研析</a:t>
            </a:r>
          </a:p>
          <a:p>
            <a:pPr algn="ctr"/>
            <a:endParaRPr lang="zh-CN" altLang="en-US" sz="3200">
              <a:solidFill>
                <a:schemeClr val="tx1">
                  <a:lumMod val="75000"/>
                  <a:lumOff val="25000"/>
                </a:schemeClr>
              </a:solidFill>
              <a:latin typeface="+mj-ea"/>
              <a:ea typeface="+mj-ea"/>
            </a:endParaRPr>
          </a:p>
        </p:txBody>
      </p:sp>
      <p:sp>
        <p:nvSpPr>
          <p:cNvPr id="7" name="文本框 6"/>
          <p:cNvSpPr txBox="1"/>
          <p:nvPr>
            <p:custDataLst>
              <p:tags r:id="rId19"/>
            </p:custDataLst>
          </p:nvPr>
        </p:nvSpPr>
        <p:spPr>
          <a:xfrm>
            <a:off x="7470775" y="4422140"/>
            <a:ext cx="1641475" cy="688340"/>
          </a:xfrm>
          <a:prstGeom prst="rect">
            <a:avLst/>
          </a:prstGeom>
          <a:noFill/>
        </p:spPr>
        <p:txBody>
          <a:bodyPr wrap="none" lIns="0" tIns="0" rIns="0" bIns="0" rtlCol="0">
            <a:noAutofit/>
          </a:bodyPr>
          <a:lstStyle/>
          <a:p>
            <a:pPr algn="ctr"/>
            <a:r>
              <a:rPr lang="zh-CN" altLang="en-US" sz="3200">
                <a:solidFill>
                  <a:schemeClr val="tx1">
                    <a:lumMod val="75000"/>
                    <a:lumOff val="25000"/>
                  </a:schemeClr>
                </a:solidFill>
                <a:latin typeface="+mj-ea"/>
                <a:ea typeface="+mj-ea"/>
              </a:rPr>
              <a:t>核心提炼</a:t>
            </a:r>
          </a:p>
          <a:p>
            <a:pPr algn="ctr"/>
            <a:endParaRPr lang="zh-CN" altLang="en-US" sz="3200">
              <a:solidFill>
                <a:schemeClr val="tx1">
                  <a:lumMod val="75000"/>
                  <a:lumOff val="25000"/>
                </a:schemeClr>
              </a:solidFill>
              <a:latin typeface="+mj-ea"/>
              <a:ea typeface="+mj-ea"/>
            </a:endParaRPr>
          </a:p>
        </p:txBody>
      </p:sp>
      <p:sp>
        <p:nvSpPr>
          <p:cNvPr id="8" name="圆角矩形 7"/>
          <p:cNvSpPr/>
          <p:nvPr>
            <p:custDataLst>
              <p:tags r:id="rId20"/>
            </p:custDataLst>
          </p:nvPr>
        </p:nvSpPr>
        <p:spPr>
          <a:xfrm>
            <a:off x="9506585" y="2825750"/>
            <a:ext cx="2020570" cy="3015615"/>
          </a:xfrm>
          <a:prstGeom prst="roundRect">
            <a:avLst>
              <a:gd name="adj" fmla="val 10513"/>
            </a:avLst>
          </a:prstGeom>
          <a:gradFill flip="none" rotWithShape="1">
            <a:gsLst>
              <a:gs pos="16000">
                <a:schemeClr val="bg1"/>
              </a:gs>
              <a:gs pos="100000">
                <a:srgbClr val="D7EDE3"/>
              </a:gs>
            </a:gsLst>
            <a:lin ang="42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9" name="椭圆 8"/>
          <p:cNvSpPr/>
          <p:nvPr>
            <p:custDataLst>
              <p:tags r:id="rId21"/>
            </p:custDataLst>
          </p:nvPr>
        </p:nvSpPr>
        <p:spPr>
          <a:xfrm>
            <a:off x="9937418" y="3071031"/>
            <a:ext cx="1175063" cy="1175063"/>
          </a:xfrm>
          <a:prstGeom prst="ellipse">
            <a:avLst/>
          </a:prstGeom>
          <a:gradFill flip="none" rotWithShape="1">
            <a:gsLst>
              <a:gs pos="39000">
                <a:srgbClr val="63AEB2"/>
              </a:gs>
              <a:gs pos="83000">
                <a:srgbClr val="C9E0DF"/>
              </a:gs>
            </a:gsLst>
            <a:lin ang="13500000" scaled="1"/>
          </a:gradFill>
          <a:ln>
            <a:noFill/>
          </a:ln>
          <a:effectLst>
            <a:outerShdw blurRad="190500" dist="101600" dir="5400000" algn="t"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en-US" altLang="zh-CN" sz="3600" b="1">
                <a:sym typeface="+mn-ea"/>
              </a:rPr>
              <a:t>05</a:t>
            </a:r>
          </a:p>
        </p:txBody>
      </p:sp>
      <p:sp>
        <p:nvSpPr>
          <p:cNvPr id="11" name="文本框 10"/>
          <p:cNvSpPr txBox="1"/>
          <p:nvPr>
            <p:custDataLst>
              <p:tags r:id="rId22"/>
            </p:custDataLst>
          </p:nvPr>
        </p:nvSpPr>
        <p:spPr>
          <a:xfrm>
            <a:off x="9745980" y="4457700"/>
            <a:ext cx="1641475" cy="850900"/>
          </a:xfrm>
          <a:prstGeom prst="rect">
            <a:avLst/>
          </a:prstGeom>
          <a:noFill/>
        </p:spPr>
        <p:txBody>
          <a:bodyPr wrap="none" lIns="0" tIns="0" rIns="0" bIns="0" rtlCol="0">
            <a:noAutofit/>
          </a:bodyPr>
          <a:lstStyle/>
          <a:p>
            <a:pPr algn="ctr"/>
            <a:r>
              <a:rPr lang="zh-CN" altLang="en-US" sz="3200">
                <a:solidFill>
                  <a:schemeClr val="tx1">
                    <a:lumMod val="75000"/>
                    <a:lumOff val="25000"/>
                  </a:schemeClr>
                </a:solidFill>
                <a:latin typeface="+mj-ea"/>
                <a:ea typeface="+mj-ea"/>
              </a:rPr>
              <a:t>题型特训</a:t>
            </a:r>
          </a:p>
          <a:p>
            <a:pPr algn="ctr"/>
            <a:endParaRPr lang="zh-CN" altLang="en-US" sz="3200">
              <a:solidFill>
                <a:schemeClr val="tx1">
                  <a:lumMod val="75000"/>
                  <a:lumOff val="25000"/>
                </a:schemeClr>
              </a:solidFill>
              <a:latin typeface="+mj-ea"/>
              <a:ea typeface="+mj-ea"/>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custDataLst>
              <p:tags r:id="rId1"/>
            </p:custDataLst>
          </p:nvPr>
        </p:nvSpPr>
        <p:spPr>
          <a:xfrm>
            <a:off x="514858" y="658129"/>
            <a:ext cx="11392057" cy="1118235"/>
          </a:xfrm>
          <a:prstGeom prst="rect">
            <a:avLst/>
          </a:prstGeom>
        </p:spPr>
        <p:txBody>
          <a:bodyPr>
            <a:spAutoFit/>
          </a:bodyPr>
          <a:lstStyle/>
          <a:p>
            <a:pPr indent="666750">
              <a:lnSpc>
                <a:spcPct val="130000"/>
              </a:lnSpc>
              <a:spcAft>
                <a:spcPct val="0"/>
              </a:spcAft>
              <a:tabLst>
                <a:tab pos="1188085" algn="l"/>
                <a:tab pos="2163445" algn="l"/>
                <a:tab pos="3142615" algn="l"/>
                <a:tab pos="4190365" algn="l"/>
              </a:tabLst>
            </a:pPr>
            <a:r>
              <a:rPr lang="zh-CN" altLang="en-US" sz="2565">
                <a:solidFill>
                  <a:srgbClr val="C00000"/>
                </a:solidFill>
                <a:latin typeface="微软雅黑" panose="020B0503020204020204" charset="-122"/>
                <a:ea typeface="微软雅黑" panose="020B0503020204020204" charset="-122"/>
                <a:cs typeface="Times New Roman" panose="02020603050405020304" pitchFamily="18" charset="0"/>
              </a:rPr>
              <a:t>【解题示例</a:t>
            </a:r>
            <a:r>
              <a:rPr lang="en-US" altLang="zh-CN" sz="2565">
                <a:solidFill>
                  <a:srgbClr val="C00000"/>
                </a:solidFill>
                <a:latin typeface="微软雅黑" panose="020B0503020204020204" charset="-122"/>
                <a:ea typeface="微软雅黑" panose="020B0503020204020204" charset="-122"/>
                <a:cs typeface="Times New Roman" panose="02020603050405020304" pitchFamily="18" charset="0"/>
              </a:rPr>
              <a:t>1</a:t>
            </a:r>
            <a:r>
              <a:rPr lang="zh-CN" altLang="en-US" sz="2565">
                <a:solidFill>
                  <a:srgbClr val="C00000"/>
                </a:solidFill>
                <a:latin typeface="微软雅黑" panose="020B0503020204020204" charset="-122"/>
                <a:ea typeface="微软雅黑" panose="020B0503020204020204" charset="-122"/>
                <a:cs typeface="Times New Roman" panose="02020603050405020304" pitchFamily="18" charset="0"/>
              </a:rPr>
              <a:t>】</a:t>
            </a:r>
            <a:endParaRPr lang="en-US" altLang="zh-CN" sz="2565">
              <a:solidFill>
                <a:srgbClr val="C00000"/>
              </a:solidFill>
              <a:latin typeface="微软雅黑" panose="020B0503020204020204" charset="-122"/>
              <a:ea typeface="微软雅黑" panose="020B0503020204020204" charset="-122"/>
              <a:cs typeface="Times New Roman" panose="02020603050405020304" pitchFamily="18" charset="0"/>
            </a:endParaRPr>
          </a:p>
          <a:p>
            <a:pPr indent="666750">
              <a:lnSpc>
                <a:spcPct val="130000"/>
              </a:lnSpc>
              <a:spcAft>
                <a:spcPct val="0"/>
              </a:spcAft>
              <a:tabLst>
                <a:tab pos="1188085" algn="l"/>
                <a:tab pos="2163445" algn="l"/>
                <a:tab pos="3142615" algn="l"/>
                <a:tab pos="4190365" algn="l"/>
              </a:tabLst>
            </a:pPr>
            <a:endParaRPr lang="zh-CN" altLang="zh-CN" sz="2565">
              <a:solidFill>
                <a:srgbClr val="C00000"/>
              </a:solidFill>
              <a:effectLst/>
              <a:latin typeface="微软雅黑" panose="020B0503020204020204" charset="-122"/>
              <a:ea typeface="微软雅黑" panose="020B0503020204020204" charset="-122"/>
              <a:cs typeface="Times New Roman" panose="02020603050405020304" pitchFamily="18" charset="0"/>
            </a:endParaRPr>
          </a:p>
        </p:txBody>
      </p:sp>
      <p:sp>
        <p:nvSpPr>
          <p:cNvPr id="100" name="文本框 99"/>
          <p:cNvSpPr txBox="1"/>
          <p:nvPr>
            <p:custDataLst>
              <p:tags r:id="rId2"/>
            </p:custDataLst>
          </p:nvPr>
        </p:nvSpPr>
        <p:spPr>
          <a:xfrm>
            <a:off x="702120" y="1323138"/>
            <a:ext cx="10979103" cy="5024413"/>
          </a:xfrm>
          <a:prstGeom prst="rect">
            <a:avLst/>
          </a:prstGeom>
          <a:noFill/>
          <a:ln w="9525">
            <a:noFill/>
          </a:ln>
        </p:spPr>
        <p:txBody>
          <a:bodyPr wrap="square">
            <a:noAutofit/>
          </a:bodyPr>
          <a:lstStyle/>
          <a:p>
            <a:pPr marL="0" indent="266700" algn="l"/>
            <a:r>
              <a:rPr lang="zh-CN" sz="2565">
                <a:latin typeface="微软雅黑" panose="020B0503020204020204" charset="-122"/>
                <a:ea typeface="微软雅黑" panose="020B0503020204020204" charset="-122"/>
              </a:rPr>
              <a:t>（2023年新高考1卷）阅读下面的文言文，完成10～14题。</a:t>
            </a:r>
            <a:endParaRPr lang="en-US" altLang="zh-CN" sz="2565">
              <a:latin typeface="微软雅黑" panose="020B0503020204020204" charset="-122"/>
              <a:ea typeface="微软雅黑" panose="020B0503020204020204" charset="-122"/>
            </a:endParaRPr>
          </a:p>
          <a:p>
            <a:pPr marL="0" indent="266700" algn="l"/>
            <a:r>
              <a:rPr lang="zh-CN" sz="2565">
                <a:latin typeface="微软雅黑" panose="020B0503020204020204" charset="-122"/>
                <a:ea typeface="微软雅黑" panose="020B0503020204020204" charset="-122"/>
              </a:rPr>
              <a:t>材料一：</a:t>
            </a:r>
            <a:r>
              <a:rPr lang="en-US" altLang="zh-CN" sz="2565">
                <a:latin typeface="微软雅黑" panose="020B0503020204020204" charset="-122"/>
                <a:ea typeface="微软雅黑" panose="020B0503020204020204" charset="-122"/>
              </a:rPr>
              <a:t>            </a:t>
            </a:r>
          </a:p>
          <a:p>
            <a:pPr marL="0" indent="266700" algn="l"/>
            <a:r>
              <a:rPr lang="en-US" altLang="zh-CN" sz="2565">
                <a:latin typeface="微软雅黑" panose="020B0503020204020204" charset="-122"/>
                <a:ea typeface="微软雅黑" panose="020B0503020204020204" charset="-122"/>
              </a:rPr>
              <a:t>   </a:t>
            </a:r>
            <a:r>
              <a:rPr lang="en-US" altLang="zh-CN" sz="2565">
                <a:latin typeface="楷体" panose="02010609060101010101" charset="-122"/>
                <a:ea typeface="楷体" panose="02010609060101010101" charset="-122"/>
                <a:cs typeface="楷体" panose="02010609060101010101" charset="-122"/>
              </a:rPr>
              <a:t>  </a:t>
            </a:r>
            <a:r>
              <a:rPr lang="zh-CN" sz="2565">
                <a:latin typeface="楷体" panose="02010609060101010101" charset="-122"/>
                <a:ea typeface="楷体" panose="02010609060101010101" charset="-122"/>
                <a:cs typeface="楷体" panose="02010609060101010101" charset="-122"/>
              </a:rPr>
              <a:t>襄子</a:t>
            </a:r>
            <a:r>
              <a:rPr lang="en-US" sz="2565" baseline="30000">
                <a:latin typeface="楷体" panose="02010609060101010101" charset="-122"/>
                <a:ea typeface="楷体" panose="02010609060101010101" charset="-122"/>
                <a:cs typeface="楷体" panose="02010609060101010101" charset="-122"/>
              </a:rPr>
              <a:t>①</a:t>
            </a:r>
            <a:r>
              <a:rPr lang="zh-CN" sz="2565">
                <a:latin typeface="楷体" panose="02010609060101010101" charset="-122"/>
                <a:ea typeface="楷体" panose="02010609060101010101" charset="-122"/>
                <a:cs typeface="楷体" panose="02010609060101010101" charset="-122"/>
              </a:rPr>
              <a:t>围于晋阳中，出围，赏有功者五人，高赫为赏首。张孟谈曰：“晋阳之事，赫无大功，今为赏首，何也？”襄子曰：“晋阳之事，寡人国家危，社稷殆矣。</a:t>
            </a:r>
            <a:r>
              <a:rPr lang="zh-CN" sz="2565" u="sng">
                <a:latin typeface="楷体" panose="02010609060101010101" charset="-122"/>
                <a:ea typeface="楷体" panose="02010609060101010101" charset="-122"/>
                <a:cs typeface="楷体" panose="02010609060101010101" charset="-122"/>
              </a:rPr>
              <a:t>吾群臣无有不骄侮之意者，唯赫子不失君臣之礼，是以先之。</a:t>
            </a:r>
            <a:r>
              <a:rPr lang="en-US" sz="2565" u="sng">
                <a:latin typeface="楷体" panose="02010609060101010101" charset="-122"/>
                <a:ea typeface="楷体" panose="02010609060101010101" charset="-122"/>
                <a:cs typeface="楷体" panose="02010609060101010101" charset="-122"/>
              </a:rPr>
              <a:t>”</a:t>
            </a:r>
            <a:r>
              <a:rPr lang="zh-CN" sz="2565">
                <a:latin typeface="楷体" panose="02010609060101010101" charset="-122"/>
                <a:ea typeface="楷体" panose="02010609060101010101" charset="-122"/>
                <a:cs typeface="楷体" panose="02010609060101010101" charset="-122"/>
              </a:rPr>
              <a:t>仲尼闻之，曰：“善赏哉，襄子！赏一人而天下为人臣者莫敢失礼矣。”或曰：仲尼不知善赏矣。夫善赏罚者，百官不敢侵职，群臣不敢失礼。上设其法，而下无奸诈之心。如此，则可谓善赏罚矣。襄子有君臣亲之泽，操令行禁止之法，而犹有骄侮之臣，是襄子失罚也。为人臣者，乘事而有功则赏。今赫仅不骄侮，而襄子赏之，是失赏也。故曰：仲尼不知善赏。</a:t>
            </a:r>
            <a:r>
              <a:rPr lang="en-US" altLang="zh-CN" sz="2565">
                <a:latin typeface="楷体" panose="02010609060101010101" charset="-122"/>
                <a:ea typeface="楷体" panose="02010609060101010101" charset="-122"/>
                <a:cs typeface="楷体" panose="02010609060101010101" charset="-122"/>
              </a:rPr>
              <a:t>                                        </a:t>
            </a:r>
            <a:r>
              <a:rPr lang="zh-CN" sz="2565">
                <a:latin typeface="楷体" panose="02010609060101010101" charset="-122"/>
                <a:ea typeface="楷体" panose="02010609060101010101" charset="-122"/>
                <a:cs typeface="楷体" panose="02010609060101010101" charset="-122"/>
              </a:rPr>
              <a:t>（节选自《韩非子·难一》）
</a:t>
            </a:r>
            <a:endParaRPr lang="zh-CN" altLang="en-US" sz="2565">
              <a:latin typeface="楷体" panose="02010609060101010101" charset="-122"/>
              <a:ea typeface="楷体" panose="02010609060101010101" charset="-122"/>
              <a:cs typeface="楷体" panose="02010609060101010101" charset="-122"/>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custDataLst>
              <p:tags r:id="rId1"/>
            </p:custDataLst>
          </p:nvPr>
        </p:nvSpPr>
        <p:spPr>
          <a:xfrm>
            <a:off x="88429" y="214790"/>
            <a:ext cx="11392057" cy="1118235"/>
          </a:xfrm>
          <a:prstGeom prst="rect">
            <a:avLst/>
          </a:prstGeom>
        </p:spPr>
        <p:txBody>
          <a:bodyPr>
            <a:spAutoFit/>
          </a:bodyPr>
          <a:lstStyle/>
          <a:p>
            <a:pPr indent="666750">
              <a:lnSpc>
                <a:spcPct val="130000"/>
              </a:lnSpc>
              <a:spcAft>
                <a:spcPct val="0"/>
              </a:spcAft>
              <a:tabLst>
                <a:tab pos="1188085" algn="l"/>
                <a:tab pos="2163445" algn="l"/>
                <a:tab pos="3142615" algn="l"/>
                <a:tab pos="4190365" algn="l"/>
              </a:tabLst>
            </a:pPr>
            <a:r>
              <a:rPr lang="zh-CN" altLang="en-US" sz="2565">
                <a:solidFill>
                  <a:srgbClr val="C00000"/>
                </a:solidFill>
                <a:latin typeface="微软雅黑" panose="020B0503020204020204" charset="-122"/>
                <a:ea typeface="微软雅黑" panose="020B0503020204020204" charset="-122"/>
                <a:cs typeface="Times New Roman" panose="02020603050405020304" pitchFamily="18" charset="0"/>
              </a:rPr>
              <a:t>【解题示例】</a:t>
            </a:r>
            <a:endParaRPr lang="en-US" altLang="zh-CN" sz="2565">
              <a:solidFill>
                <a:srgbClr val="C00000"/>
              </a:solidFill>
              <a:latin typeface="微软雅黑" panose="020B0503020204020204" charset="-122"/>
              <a:ea typeface="微软雅黑" panose="020B0503020204020204" charset="-122"/>
              <a:cs typeface="Times New Roman" panose="02020603050405020304" pitchFamily="18" charset="0"/>
            </a:endParaRPr>
          </a:p>
          <a:p>
            <a:pPr indent="666750">
              <a:lnSpc>
                <a:spcPct val="130000"/>
              </a:lnSpc>
              <a:spcAft>
                <a:spcPct val="0"/>
              </a:spcAft>
              <a:tabLst>
                <a:tab pos="1188085" algn="l"/>
                <a:tab pos="2163445" algn="l"/>
                <a:tab pos="3142615" algn="l"/>
                <a:tab pos="4190365" algn="l"/>
              </a:tabLst>
            </a:pPr>
            <a:endParaRPr lang="zh-CN" altLang="zh-CN" sz="2565">
              <a:solidFill>
                <a:srgbClr val="C00000"/>
              </a:solidFill>
              <a:effectLst/>
              <a:latin typeface="微软雅黑" panose="020B0503020204020204" charset="-122"/>
              <a:ea typeface="微软雅黑" panose="020B0503020204020204" charset="-122"/>
              <a:cs typeface="Times New Roman" panose="02020603050405020304" pitchFamily="18" charset="0"/>
            </a:endParaRPr>
          </a:p>
        </p:txBody>
      </p:sp>
      <p:sp>
        <p:nvSpPr>
          <p:cNvPr id="3" name="文本框 2"/>
          <p:cNvSpPr txBox="1"/>
          <p:nvPr>
            <p:custDataLst>
              <p:tags r:id="rId2"/>
            </p:custDataLst>
          </p:nvPr>
        </p:nvSpPr>
        <p:spPr>
          <a:xfrm>
            <a:off x="443506" y="695074"/>
            <a:ext cx="10963091" cy="4941047"/>
          </a:xfrm>
          <a:prstGeom prst="rect">
            <a:avLst/>
          </a:prstGeom>
          <a:noFill/>
          <a:ln w="9525">
            <a:noFill/>
          </a:ln>
        </p:spPr>
        <p:txBody>
          <a:bodyPr wrap="square">
            <a:noAutofit/>
          </a:bodyPr>
          <a:lstStyle/>
          <a:p>
            <a:pPr marL="0" indent="266700"/>
            <a:r>
              <a:rPr lang="zh-CN" sz="2255" b="0">
                <a:latin typeface="微软雅黑" panose="020B0503020204020204" charset="-122"/>
                <a:ea typeface="微软雅黑" panose="020B0503020204020204" charset="-122"/>
              </a:rPr>
              <a:t>材料二：</a:t>
            </a:r>
            <a:endParaRPr lang="en-US" altLang="zh-CN" sz="2255" b="0">
              <a:latin typeface="微软雅黑" panose="020B0503020204020204" charset="-122"/>
              <a:ea typeface="微软雅黑" panose="020B0503020204020204" charset="-122"/>
            </a:endParaRPr>
          </a:p>
          <a:p>
            <a:pPr marL="0" indent="266700"/>
            <a:r>
              <a:rPr lang="en-US" altLang="zh-CN" sz="2255" b="0">
                <a:latin typeface="微软雅黑" panose="020B0503020204020204" charset="-122"/>
                <a:ea typeface="微软雅黑" panose="020B0503020204020204" charset="-122"/>
              </a:rPr>
              <a:t>   </a:t>
            </a:r>
            <a:r>
              <a:rPr lang="zh-CN" sz="2255" b="0">
                <a:latin typeface="楷体" panose="02010609060101010101" charset="-122"/>
                <a:ea typeface="楷体" panose="02010609060101010101" charset="-122"/>
                <a:cs typeface="楷体" panose="02010609060101010101" charset="-122"/>
              </a:rPr>
              <a:t>陈人有武臣，谓子鲋</a:t>
            </a:r>
            <a:r>
              <a:rPr lang="en-US" sz="2255" b="0" baseline="30000">
                <a:latin typeface="楷体" panose="02010609060101010101" charset="-122"/>
                <a:ea typeface="楷体" panose="02010609060101010101" charset="-122"/>
                <a:cs typeface="楷体" panose="02010609060101010101" charset="-122"/>
              </a:rPr>
              <a:t>②</a:t>
            </a:r>
            <a:r>
              <a:rPr lang="zh-CN" sz="2255" b="0">
                <a:latin typeface="楷体" panose="02010609060101010101" charset="-122"/>
                <a:ea typeface="楷体" panose="02010609060101010101" charset="-122"/>
                <a:cs typeface="楷体" panose="02010609060101010101" charset="-122"/>
              </a:rPr>
              <a:t>曰：“韩子立法，其所以异夫子之论者纷如也。予每探其意而校其事，持久历远，遏奸劝善，韩氏未必非，孔氏未必得也。若韩非者，亦当世之圣人也。”子鲋曰：“今世人有言高者必以极天为称，言下者必以深渊为名。好事而穿凿者，必言经以自辅，援圣以自贤，欲以取信于群愚而度其说也。若诸子之书，其义皆然。</a:t>
            </a:r>
            <a:r>
              <a:rPr lang="zh-CN" sz="2255" b="0" u="sng">
                <a:latin typeface="楷体" panose="02010609060101010101" charset="-122"/>
                <a:ea typeface="楷体" panose="02010609060101010101" charset="-122"/>
                <a:cs typeface="楷体" panose="02010609060101010101" charset="-122"/>
              </a:rPr>
              <a:t>请略说一隅，而君子审其信否焉。</a:t>
            </a:r>
            <a:r>
              <a:rPr lang="en-US" sz="2255" b="0" u="sng">
                <a:latin typeface="楷体" panose="02010609060101010101" charset="-122"/>
                <a:ea typeface="楷体" panose="02010609060101010101" charset="-122"/>
                <a:cs typeface="楷体" panose="02010609060101010101" charset="-122"/>
              </a:rPr>
              <a:t>”</a:t>
            </a:r>
            <a:r>
              <a:rPr lang="zh-CN" sz="2255" b="0">
                <a:latin typeface="楷体" panose="02010609060101010101" charset="-122"/>
                <a:ea typeface="楷体" panose="02010609060101010101" charset="-122"/>
                <a:cs typeface="楷体" panose="02010609060101010101" charset="-122"/>
              </a:rPr>
              <a:t>武臣曰：“诺。”子鲋曰：“乃者赵、韩共并知氏，赵襄子之行赏，先加具臣而后有功。</a:t>
            </a:r>
            <a:r>
              <a:rPr lang="zh-CN" sz="2255" b="0" u="sng">
                <a:latin typeface="楷体" panose="02010609060101010101" charset="-122"/>
                <a:ea typeface="楷体" panose="02010609060101010101" charset="-122"/>
                <a:cs typeface="楷体" panose="02010609060101010101" charset="-122"/>
              </a:rPr>
              <a:t>韩非书云夫子善之引以张本然后难之岂有不似哉？</a:t>
            </a:r>
            <a:r>
              <a:rPr lang="zh-CN" sz="2255" b="0">
                <a:latin typeface="楷体" panose="02010609060101010101" charset="-122"/>
                <a:ea typeface="楷体" panose="02010609060101010101" charset="-122"/>
                <a:cs typeface="楷体" panose="02010609060101010101" charset="-122"/>
              </a:rPr>
              <a:t>然实诈也。何以明其然？昔我先君以春秋哀公十六年四月己丑卒，至二十七年荀瑶与韩、赵、魏伐郑，遇陈恒而还，是时夫子卒已十一年矣，而晋四卿皆在也。后悼公十四年，知氏乃亡。此先后甚远，而韩非公称之，曾无怍意。是则世多好事之徒，皆非之罪也。故吾以是默口于小道，塞耳于诸子久矣。而子立尺表以度天，植寸指以测渊，矇大道而不悟，信诬说以疑圣，殆非所望也。</a:t>
            </a:r>
            <a:r>
              <a:rPr lang="en-US" sz="2255" b="0">
                <a:latin typeface="楷体" panose="02010609060101010101" charset="-122"/>
                <a:ea typeface="楷体" panose="02010609060101010101" charset="-122"/>
                <a:cs typeface="楷体" panose="02010609060101010101" charset="-122"/>
              </a:rPr>
              <a:t>”</a:t>
            </a:r>
          </a:p>
          <a:p>
            <a:pPr marL="0" indent="266700" algn="r"/>
            <a:r>
              <a:rPr lang="zh-CN" sz="2255" b="0">
                <a:latin typeface="楷体" panose="02010609060101010101" charset="-122"/>
                <a:ea typeface="楷体" panose="02010609060101010101" charset="-122"/>
                <a:cs typeface="楷体" panose="02010609060101010101" charset="-122"/>
              </a:rPr>
              <a:t>（节选自《孔丛子·答问》）</a:t>
            </a:r>
            <a:endParaRPr lang="en-US" altLang="zh-CN" sz="2255" b="0">
              <a:latin typeface="楷体" panose="02010609060101010101" charset="-122"/>
              <a:ea typeface="楷体" panose="02010609060101010101" charset="-122"/>
              <a:cs typeface="楷体" panose="02010609060101010101" charset="-122"/>
            </a:endParaRPr>
          </a:p>
          <a:p>
            <a:pPr marL="0" indent="266700"/>
            <a:r>
              <a:rPr lang="zh-CN" sz="2255" b="0">
                <a:latin typeface="微软雅黑" panose="020B0503020204020204" charset="-122"/>
                <a:ea typeface="微软雅黑" panose="020B0503020204020204" charset="-122"/>
              </a:rPr>
              <a:t>[注]①襄子：赵襄子。春秋末年，知、赵、韩、魏四家把持晋国国政，称“晋四卿”。晋阳之战，知氏（荀瑶）联合韩、魏攻赵，反被赵襄子联合韩、魏灭杀。②子鲋：即孔鲋，孔子八世孙。
</a:t>
            </a:r>
            <a:endParaRPr lang="zh-CN" altLang="en-US" sz="2255" b="0">
              <a:latin typeface="微软雅黑" panose="020B0503020204020204" charset="-122"/>
              <a:ea typeface="微软雅黑" panose="020B0503020204020204"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custDataLst>
              <p:tags r:id="rId1"/>
            </p:custDataLst>
          </p:nvPr>
        </p:nvSpPr>
        <p:spPr>
          <a:xfrm>
            <a:off x="400053" y="759910"/>
            <a:ext cx="7764945" cy="604520"/>
          </a:xfrm>
          <a:prstGeom prst="rect">
            <a:avLst/>
          </a:prstGeom>
        </p:spPr>
        <p:txBody>
          <a:bodyPr wrap="square">
            <a:spAutoFit/>
          </a:bodyPr>
          <a:lstStyle/>
          <a:p>
            <a:pPr algn="ctr">
              <a:lnSpc>
                <a:spcPct val="130000"/>
              </a:lnSpc>
              <a:spcAft>
                <a:spcPct val="0"/>
              </a:spcAft>
              <a:tabLst>
                <a:tab pos="1188085" algn="l"/>
                <a:tab pos="2163445" algn="l"/>
                <a:tab pos="3142615" algn="l"/>
                <a:tab pos="4190365" algn="l"/>
              </a:tabLst>
            </a:pP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rPr>
              <a:t>14．子鲋用以批驳韩非的事实依据是什么？（3分）</a:t>
            </a:r>
          </a:p>
        </p:txBody>
      </p:sp>
      <p:sp>
        <p:nvSpPr>
          <p:cNvPr id="3" name="矩形 2"/>
          <p:cNvSpPr>
            <a:spLocks noChangeAspect="1"/>
          </p:cNvSpPr>
          <p:nvPr>
            <p:custDataLst>
              <p:tags r:id="rId2"/>
            </p:custDataLst>
          </p:nvPr>
        </p:nvSpPr>
        <p:spPr>
          <a:xfrm>
            <a:off x="400053" y="1618698"/>
            <a:ext cx="11392057" cy="4534535"/>
          </a:xfrm>
          <a:prstGeom prst="rect">
            <a:avLst/>
          </a:prstGeom>
        </p:spPr>
        <p:txBody>
          <a:bodyPr>
            <a:spAutoFit/>
          </a:bodyPr>
          <a:lstStyle/>
          <a:p>
            <a:pPr algn="l">
              <a:lnSpc>
                <a:spcPct val="130000"/>
              </a:lnSpc>
              <a:spcAft>
                <a:spcPct val="0"/>
              </a:spcAft>
              <a:tabLst>
                <a:tab pos="1188085" algn="l"/>
                <a:tab pos="2163445" algn="l"/>
                <a:tab pos="3142615" algn="l"/>
                <a:tab pos="4190365" algn="l"/>
              </a:tabLst>
            </a:pPr>
            <a:r>
              <a:rPr lang="zh-CN" altLang="zh-CN" sz="2465">
                <a:solidFill>
                  <a:schemeClr val="tx1"/>
                </a:solidFill>
                <a:latin typeface="微软雅黑" panose="020B0503020204020204" charset="-122"/>
                <a:ea typeface="微软雅黑" panose="020B0503020204020204" charset="-122"/>
                <a:cs typeface="+mn-ea"/>
              </a:rPr>
              <a:t>【答案】赵襄子奖赏群臣时，孔子已经去世许多年，不可能对此表达意见。(3分)</a:t>
            </a:r>
          </a:p>
          <a:p>
            <a:pPr algn="l">
              <a:lnSpc>
                <a:spcPct val="130000"/>
              </a:lnSpc>
              <a:spcAft>
                <a:spcPct val="0"/>
              </a:spcAft>
              <a:tabLst>
                <a:tab pos="1188085" algn="l"/>
                <a:tab pos="2163445" algn="l"/>
                <a:tab pos="3142615" algn="l"/>
                <a:tab pos="4190365" algn="l"/>
              </a:tabLst>
            </a:pPr>
            <a:endParaRPr lang="zh-CN" altLang="zh-CN" sz="2465">
              <a:solidFill>
                <a:srgbClr val="C00000"/>
              </a:solidFill>
              <a:latin typeface="微软雅黑" panose="020B0503020204020204" charset="-122"/>
              <a:ea typeface="微软雅黑" panose="020B0503020204020204" charset="-122"/>
              <a:cs typeface="+mn-ea"/>
            </a:endParaRPr>
          </a:p>
          <a:p>
            <a:pPr algn="l">
              <a:lnSpc>
                <a:spcPct val="130000"/>
              </a:lnSpc>
              <a:spcAft>
                <a:spcPct val="0"/>
              </a:spcAft>
              <a:tabLst>
                <a:tab pos="1188085" algn="l"/>
                <a:tab pos="2163445" algn="l"/>
                <a:tab pos="3142615" algn="l"/>
                <a:tab pos="4190365" algn="l"/>
              </a:tabLst>
            </a:pPr>
            <a:r>
              <a:rPr lang="zh-CN" altLang="zh-CN" sz="2465">
                <a:solidFill>
                  <a:srgbClr val="C00000"/>
                </a:solidFill>
                <a:latin typeface="微软雅黑" panose="020B0503020204020204" charset="-122"/>
                <a:ea typeface="微软雅黑" panose="020B0503020204020204" charset="-122"/>
                <a:cs typeface="+mn-ea"/>
              </a:rPr>
              <a:t>【解析】理解概括文意 根据材料二中的“韩非书云······岂有不似哉?然实诈也”可知，子鲋批驳韩非书云“夫子善之”是欺诈之言，由“何以明其然?”引出子鲋批驳韩非“实诈”的事实依据。根据“昔我先君以春秋哀公十六年四月己丑卒，至二十七年荀瑶与韩、赵、魏伐郑，遇陈恒而还，是时夫子卒已十一年矣，而晋四卿皆在也。后悼公十四年，知氏乃亡”这一时间上的梳理，以及“此先后甚远”的总结可知，赵襄子奖赏群臣时，孔子已经去世许多年，不可能对此表达意见，子鲋便是用这一事实依据来批驳韩非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4"/>
          <p:cNvSpPr txBox="1"/>
          <p:nvPr>
            <p:custDataLst>
              <p:tags r:id="rId1"/>
            </p:custDataLst>
          </p:nvPr>
        </p:nvSpPr>
        <p:spPr>
          <a:xfrm>
            <a:off x="205740" y="105410"/>
            <a:ext cx="11773535" cy="6493510"/>
          </a:xfrm>
          <a:prstGeom prst="rect">
            <a:avLst/>
          </a:prstGeom>
          <a:noFill/>
        </p:spPr>
        <p:txBody>
          <a:bodyPr wrap="square">
            <a:noAutofit/>
          </a:bodyPr>
          <a:lstStyle/>
          <a:p>
            <a:pPr algn="just">
              <a:lnSpc>
                <a:spcPct val="150000"/>
              </a:lnSpc>
            </a:pPr>
            <a:r>
              <a:rPr lang="zh-CN" altLang="en-US" sz="2565" b="1">
                <a:solidFill>
                  <a:schemeClr val="accent6">
                    <a:lumMod val="75000"/>
                  </a:schemeClr>
                </a:solidFill>
                <a:latin typeface="微软雅黑" panose="020B0503020204020204" charset="-122"/>
                <a:ea typeface="微软雅黑" panose="020B0503020204020204" charset="-122"/>
                <a:cs typeface="Times New Roman" panose="02020603050405020304"/>
              </a:rPr>
              <a:t>【解题示例</a:t>
            </a:r>
            <a:r>
              <a:rPr lang="en-US" altLang="zh-CN" sz="2565" b="1">
                <a:solidFill>
                  <a:schemeClr val="accent6">
                    <a:lumMod val="75000"/>
                  </a:schemeClr>
                </a:solidFill>
                <a:latin typeface="微软雅黑" panose="020B0503020204020204" charset="-122"/>
                <a:ea typeface="微软雅黑" panose="020B0503020204020204" charset="-122"/>
                <a:cs typeface="Times New Roman" panose="02020603050405020304"/>
              </a:rPr>
              <a:t>2</a:t>
            </a:r>
            <a:r>
              <a:rPr lang="zh-CN" altLang="en-US" sz="2565" b="1">
                <a:solidFill>
                  <a:schemeClr val="accent6">
                    <a:lumMod val="75000"/>
                  </a:schemeClr>
                </a:solidFill>
                <a:latin typeface="微软雅黑" panose="020B0503020204020204" charset="-122"/>
                <a:ea typeface="微软雅黑" panose="020B0503020204020204" charset="-122"/>
                <a:cs typeface="Times New Roman" panose="02020603050405020304"/>
              </a:rPr>
              <a:t>】</a:t>
            </a:r>
            <a:r>
              <a:rPr lang="en-US" altLang="zh-CN" sz="2565">
                <a:latin typeface="微软雅黑" panose="020B0503020204020204" charset="-122"/>
                <a:ea typeface="微软雅黑" panose="020B0503020204020204" charset="-122"/>
                <a:cs typeface="Times New Roman" panose="02020603050405020304"/>
              </a:rPr>
              <a:t>[2021·</a:t>
            </a:r>
            <a:r>
              <a:rPr lang="zh-CN" altLang="en-US" sz="2565">
                <a:latin typeface="微软雅黑" panose="020B0503020204020204" charset="-122"/>
                <a:ea typeface="微软雅黑" panose="020B0503020204020204" charset="-122"/>
                <a:cs typeface="Times New Roman" panose="02020603050405020304"/>
              </a:rPr>
              <a:t>新高考全国</a:t>
            </a:r>
            <a:r>
              <a:rPr lang="en-US" altLang="zh-CN" sz="2565">
                <a:latin typeface="微软雅黑" panose="020B0503020204020204" charset="-122"/>
                <a:ea typeface="微软雅黑" panose="020B0503020204020204" charset="-122"/>
                <a:cs typeface="Times New Roman" panose="02020603050405020304"/>
              </a:rPr>
              <a:t>Ⅱ</a:t>
            </a:r>
            <a:r>
              <a:rPr lang="zh-CN" altLang="en-US" sz="2565">
                <a:latin typeface="微软雅黑" panose="020B0503020204020204" charset="-122"/>
                <a:ea typeface="微软雅黑" panose="020B0503020204020204" charset="-122"/>
                <a:cs typeface="Times New Roman" panose="02020603050405020304"/>
              </a:rPr>
              <a:t>卷</a:t>
            </a:r>
            <a:r>
              <a:rPr lang="en-US" altLang="zh-CN" sz="2565">
                <a:latin typeface="微软雅黑" panose="020B0503020204020204" charset="-122"/>
                <a:ea typeface="微软雅黑" panose="020B0503020204020204" charset="-122"/>
                <a:cs typeface="Times New Roman" panose="02020603050405020304"/>
              </a:rPr>
              <a:t>] </a:t>
            </a:r>
            <a:r>
              <a:rPr lang="zh-CN" altLang="en-US" sz="2565">
                <a:latin typeface="微软雅黑" panose="020B0503020204020204" charset="-122"/>
                <a:ea typeface="微软雅黑" panose="020B0503020204020204" charset="-122"/>
                <a:cs typeface="Times New Roman" panose="02020603050405020304"/>
              </a:rPr>
              <a:t>阅读下面的文言文</a:t>
            </a:r>
            <a:r>
              <a:rPr lang="en-US" altLang="zh-CN" sz="2565">
                <a:latin typeface="微软雅黑" panose="020B0503020204020204" charset="-122"/>
                <a:ea typeface="微软雅黑" panose="020B0503020204020204" charset="-122"/>
                <a:cs typeface="Times New Roman" panose="02020603050405020304"/>
              </a:rPr>
              <a:t>,</a:t>
            </a:r>
            <a:r>
              <a:rPr lang="zh-CN" altLang="en-US" sz="2565">
                <a:latin typeface="微软雅黑" panose="020B0503020204020204" charset="-122"/>
                <a:ea typeface="微软雅黑" panose="020B0503020204020204" charset="-122"/>
                <a:cs typeface="Times New Roman" panose="02020603050405020304"/>
              </a:rPr>
              <a:t>完成题目。</a:t>
            </a:r>
          </a:p>
          <a:p>
            <a:pPr algn="just">
              <a:lnSpc>
                <a:spcPct val="150000"/>
              </a:lnSpc>
            </a:pPr>
            <a:r>
              <a:rPr lang="en-US" altLang="zh-CN" sz="20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初,范阳祖逖少有大志,与刘琨俱为司州主簿。同寝,中夜闻鸡鸣,蹴琨觉曰:“此非恶声也。”因起舞。及渡江,左丞相睿以为军谘祭酒。逖居京口,纠合骁健,言于睿曰:“晋室之乱,非上无道而下怨叛也,由宗室争权,自相鱼肉,遂使戎狄乘隙,毒流中土。今遗民既遭残贼,人思自奋,大王诚能命将出师,使如逖者统之以复中原,郡国豪杰必有望风响应者矣。”睿素无北伐之志,以逖为奋威将军、豫州刺史,给千人廪,布三千疋,不给铠仗,使自召募。秋八月,逖将其部曲百余家渡江,中流,击楫而誓曰:“祖逖不能清中原而复济者,有如大江!”遂屯淮阴,起冶铸兵,募得二千余人而后进。逖既入谯城,石勒遣石虎围谯,桓宣救之,虎解去。晋王传檄天下,称:“石虎敢帅犬羊,渡河纵毒,今遣九军,锐卒三万,水陆四道,径造贼场,受祖逖节度。”大兴三年,逖镇雍丘,数遣兵邀击后赵兵,后赵镇戍归逖者甚多,境土渐蹙。</a:t>
            </a:r>
          </a:p>
          <a:p>
            <a:pPr algn="dist">
              <a:lnSpc>
                <a:spcPct val="150000"/>
              </a:lnSpc>
            </a:pPr>
            <a:r>
              <a:rPr lang="zh-CN" altLang="en-US" sz="2565">
                <a:latin typeface="微软雅黑" panose="020B0503020204020204" charset="-122"/>
                <a:ea typeface="微软雅黑" panose="020B0503020204020204" charset="-122"/>
                <a:cs typeface="Times New Roman" panose="02020603050405020304"/>
              </a:rPr>
              <a:t>　　</a:t>
            </a:r>
            <a:endParaRPr lang="en-US" altLang="zh-CN" sz="2565">
              <a:latin typeface="微软雅黑" panose="020B0503020204020204" charset="-122"/>
              <a:ea typeface="微软雅黑" panose="020B0503020204020204" charset="-122"/>
              <a:cs typeface="Times New Roman" panose="02020603050405020304"/>
            </a:endParaRPr>
          </a:p>
        </p:txBody>
      </p:sp>
    </p:spTree>
  </p:cSld>
  <p:clrMapOvr>
    <a:masterClrMapping/>
  </p:clrMapOvr>
  <p:transition>
    <p:pull dir="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4"/>
          <p:cNvSpPr txBox="1"/>
          <p:nvPr>
            <p:custDataLst>
              <p:tags r:id="rId1"/>
            </p:custDataLst>
          </p:nvPr>
        </p:nvSpPr>
        <p:spPr>
          <a:xfrm>
            <a:off x="775970" y="521970"/>
            <a:ext cx="10807700" cy="5694680"/>
          </a:xfrm>
          <a:prstGeom prst="rect">
            <a:avLst/>
          </a:prstGeom>
          <a:noFill/>
        </p:spPr>
        <p:txBody>
          <a:bodyPr wrap="square">
            <a:noAutofit/>
          </a:bodyPr>
          <a:lstStyle/>
          <a:p>
            <a:pPr algn="just">
              <a:lnSpc>
                <a:spcPct val="150000"/>
              </a:lnSpc>
            </a:pPr>
            <a:r>
              <a:rPr lang="zh-CN" altLang="en-US" sz="2400">
                <a:latin typeface="楷体" panose="02010609060101010101" charset="-122"/>
                <a:ea typeface="楷体" panose="02010609060101010101" charset="-122"/>
                <a:cs typeface="楷体" panose="02010609060101010101" charset="-122"/>
              </a:rPr>
              <a:t>秋七月,诏加逖镇西将军。逖在军,与将士同甘苦,约己务施,劝课农桑,抚纳新附,虽疏贱者皆结以恩礼。逖练兵积谷,为取河北之计。后赵王勒患之,乃下幽州为逖修祖、父墓,置守冢二家,因与逖书,求通使及互市。逖不报书,而听其互市,收利十倍。禁诸将不使侵暴后赵之民。边境之间,稍得休息。四年秋七月,以尚书仆射戴渊为征西将军,镇合肥,逖以已翦荆棘收河南地,而渊一旦来统之,意甚怏怏。又闻王敦与刘、刁构隙</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将有内难。知大功不遂</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感激发病。九月</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卒于雍丘。豫州士女若丧父母</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谯、梁间皆为立祠。祖逖既卒</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后赵屡寇河南</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拔襄城、城父</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围谯。豫州刺史祖约不能御</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退屯寿春。后赵遂取陈留</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梁、郑之间复骚然矣。</a:t>
            </a:r>
          </a:p>
          <a:p>
            <a:pPr algn="r">
              <a:lnSpc>
                <a:spcPct val="150000"/>
              </a:lnSpc>
            </a:pP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节选自</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通鉴纪事本末</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祖逖北伐</a:t>
            </a:r>
            <a:r>
              <a:rPr lang="en-US" altLang="zh-CN" sz="2400">
                <a:latin typeface="楷体" panose="02010609060101010101" charset="-122"/>
                <a:ea typeface="楷体" panose="02010609060101010101" charset="-122"/>
                <a:cs typeface="楷体" panose="02010609060101010101" charset="-122"/>
              </a:rPr>
              <a:t>》)</a:t>
            </a:r>
          </a:p>
          <a:p>
            <a:pPr algn="just">
              <a:lnSpc>
                <a:spcPct val="150000"/>
              </a:lnSpc>
            </a:pPr>
            <a:r>
              <a:rPr lang="zh-CN" altLang="en-US" sz="2565">
                <a:latin typeface="微软雅黑" panose="020B0503020204020204" charset="-122"/>
                <a:ea typeface="微软雅黑" panose="020B0503020204020204" charset="-122"/>
                <a:cs typeface="Times New Roman" panose="02020603050405020304"/>
              </a:rPr>
              <a:t>文中说到“边境之间</a:t>
            </a:r>
            <a:r>
              <a:rPr lang="en-US" altLang="zh-CN" sz="2565">
                <a:latin typeface="微软雅黑" panose="020B0503020204020204" charset="-122"/>
                <a:ea typeface="微软雅黑" panose="020B0503020204020204" charset="-122"/>
                <a:cs typeface="Times New Roman" panose="02020603050405020304"/>
              </a:rPr>
              <a:t>,</a:t>
            </a:r>
            <a:r>
              <a:rPr lang="zh-CN" altLang="en-US" sz="2565">
                <a:latin typeface="微软雅黑" panose="020B0503020204020204" charset="-122"/>
                <a:ea typeface="微软雅黑" panose="020B0503020204020204" charset="-122"/>
                <a:cs typeface="Times New Roman" panose="02020603050405020304"/>
              </a:rPr>
              <a:t>稍得休息”</a:t>
            </a:r>
            <a:r>
              <a:rPr lang="en-US" altLang="zh-CN" sz="2565">
                <a:latin typeface="微软雅黑" panose="020B0503020204020204" charset="-122"/>
                <a:ea typeface="微软雅黑" panose="020B0503020204020204" charset="-122"/>
                <a:cs typeface="Times New Roman" panose="02020603050405020304"/>
              </a:rPr>
              <a:t>,</a:t>
            </a:r>
            <a:r>
              <a:rPr lang="zh-CN" altLang="en-US" sz="2565">
                <a:latin typeface="微软雅黑" panose="020B0503020204020204" charset="-122"/>
                <a:ea typeface="微软雅黑" panose="020B0503020204020204" charset="-122"/>
                <a:cs typeface="Times New Roman" panose="02020603050405020304"/>
              </a:rPr>
              <a:t>具体原因是什么</a:t>
            </a:r>
            <a:r>
              <a:rPr lang="en-US" altLang="zh-CN" sz="2565">
                <a:latin typeface="微软雅黑" panose="020B0503020204020204" charset="-122"/>
                <a:ea typeface="微软雅黑" panose="020B0503020204020204" charset="-122"/>
                <a:cs typeface="Times New Roman" panose="02020603050405020304"/>
              </a:rPr>
              <a:t>?</a:t>
            </a:r>
            <a:r>
              <a:rPr lang="zh-CN" altLang="en-US" sz="2565">
                <a:latin typeface="微软雅黑" panose="020B0503020204020204" charset="-122"/>
                <a:ea typeface="微软雅黑" panose="020B0503020204020204" charset="-122"/>
                <a:cs typeface="Times New Roman" panose="02020603050405020304"/>
              </a:rPr>
              <a:t>请简要说明。</a:t>
            </a:r>
            <a:endParaRPr lang="en-US" altLang="zh-CN" sz="2565">
              <a:latin typeface="微软雅黑" panose="020B0503020204020204" charset="-122"/>
              <a:ea typeface="微软雅黑" panose="020B0503020204020204" charset="-122"/>
              <a:cs typeface="Times New Roman" panose="02020603050405020304"/>
            </a:endParaRPr>
          </a:p>
          <a:p>
            <a:pPr algn="just">
              <a:lnSpc>
                <a:spcPct val="150000"/>
              </a:lnSpc>
            </a:pPr>
            <a:endParaRPr lang="zh-CN" altLang="en-US" sz="2565">
              <a:solidFill>
                <a:srgbClr val="A50021"/>
              </a:solidFill>
              <a:latin typeface="微软雅黑" panose="020B0503020204020204" charset="-122"/>
              <a:ea typeface="微软雅黑" panose="020B0503020204020204" charset="-122"/>
              <a:cs typeface="Times New Roman" panose="02020603050405020304"/>
            </a:endParaRPr>
          </a:p>
        </p:txBody>
      </p:sp>
    </p:spTree>
  </p:cSld>
  <p:clrMapOvr>
    <a:masterClrMapping/>
  </p:clrMapOvr>
  <p:transition>
    <p:pull dir="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4"/>
          <p:cNvSpPr txBox="1"/>
          <p:nvPr>
            <p:custDataLst>
              <p:tags r:id="rId1"/>
            </p:custDataLst>
          </p:nvPr>
        </p:nvSpPr>
        <p:spPr>
          <a:xfrm>
            <a:off x="676950" y="2408548"/>
            <a:ext cx="10677089" cy="3969385"/>
          </a:xfrm>
          <a:prstGeom prst="rect">
            <a:avLst/>
          </a:prstGeom>
          <a:noFill/>
        </p:spPr>
        <p:txBody>
          <a:bodyPr wrap="square">
            <a:spAutoFit/>
          </a:bodyPr>
          <a:lstStyle/>
          <a:p>
            <a:pPr algn="just">
              <a:lnSpc>
                <a:spcPct val="150000"/>
              </a:lnSpc>
            </a:pPr>
            <a:r>
              <a:rPr lang="en-US" altLang="zh-CN" sz="2400" b="1">
                <a:solidFill>
                  <a:srgbClr val="A50021"/>
                </a:solidFill>
                <a:latin typeface="微软雅黑" panose="020B0503020204020204" charset="-122"/>
                <a:ea typeface="微软雅黑" panose="020B0503020204020204" charset="-122"/>
                <a:cs typeface="Times New Roman" panose="02020603050405020304"/>
              </a:rPr>
              <a:t>[</a:t>
            </a:r>
            <a:r>
              <a:rPr lang="zh-CN" altLang="en-US" sz="2400" b="1">
                <a:solidFill>
                  <a:srgbClr val="A50021"/>
                </a:solidFill>
                <a:latin typeface="微软雅黑" panose="020B0503020204020204" charset="-122"/>
                <a:ea typeface="微软雅黑" panose="020B0503020204020204" charset="-122"/>
                <a:cs typeface="Times New Roman" panose="02020603050405020304"/>
              </a:rPr>
              <a:t>解析</a:t>
            </a:r>
            <a:r>
              <a:rPr lang="en-US" altLang="zh-CN" sz="2400" b="1">
                <a:solidFill>
                  <a:srgbClr val="A50021"/>
                </a:solidFill>
                <a:latin typeface="微软雅黑" panose="020B0503020204020204" charset="-122"/>
                <a:ea typeface="微软雅黑" panose="020B0503020204020204" charset="-122"/>
                <a:cs typeface="Times New Roman" panose="02020603050405020304"/>
              </a:rPr>
              <a:t>] </a:t>
            </a:r>
            <a:r>
              <a:rPr lang="zh-CN" altLang="en-US" sz="2400">
                <a:solidFill>
                  <a:srgbClr val="A50021"/>
                </a:solidFill>
                <a:latin typeface="微软雅黑" panose="020B0503020204020204" charset="-122"/>
                <a:ea typeface="微软雅黑" panose="020B0503020204020204" charset="-122"/>
                <a:cs typeface="Times New Roman" panose="02020603050405020304"/>
              </a:rPr>
              <a:t>本题考查筛选并概括文中信息的能力。两国边境得到暂时安宁的原因有</a:t>
            </a:r>
            <a:r>
              <a:rPr lang="en-US" altLang="zh-CN" sz="2400">
                <a:solidFill>
                  <a:srgbClr val="A50021"/>
                </a:solidFill>
                <a:latin typeface="微软雅黑" panose="020B0503020204020204" charset="-122"/>
                <a:ea typeface="微软雅黑" panose="020B0503020204020204" charset="-122"/>
                <a:cs typeface="Times New Roman" panose="02020603050405020304"/>
              </a:rPr>
              <a:t>:“</a:t>
            </a:r>
            <a:r>
              <a:rPr lang="zh-CN" altLang="en-US" sz="2400">
                <a:solidFill>
                  <a:srgbClr val="A50021"/>
                </a:solidFill>
                <a:latin typeface="微软雅黑" panose="020B0503020204020204" charset="-122"/>
                <a:ea typeface="微软雅黑" panose="020B0503020204020204" charset="-122"/>
                <a:cs typeface="Times New Roman" panose="02020603050405020304"/>
              </a:rPr>
              <a:t>大兴三年</a:t>
            </a:r>
            <a:r>
              <a:rPr lang="en-US" altLang="zh-CN" sz="2400">
                <a:solidFill>
                  <a:srgbClr val="A50021"/>
                </a:solidFill>
                <a:latin typeface="微软雅黑" panose="020B0503020204020204" charset="-122"/>
                <a:ea typeface="微软雅黑" panose="020B0503020204020204" charset="-122"/>
                <a:cs typeface="Times New Roman" panose="02020603050405020304"/>
              </a:rPr>
              <a:t>,</a:t>
            </a:r>
            <a:r>
              <a:rPr lang="zh-CN" altLang="en-US" sz="2400">
                <a:solidFill>
                  <a:srgbClr val="A50021"/>
                </a:solidFill>
                <a:latin typeface="微软雅黑" panose="020B0503020204020204" charset="-122"/>
                <a:ea typeface="微软雅黑" panose="020B0503020204020204" charset="-122"/>
                <a:cs typeface="Times New Roman" panose="02020603050405020304"/>
              </a:rPr>
              <a:t>逖镇雍丘</a:t>
            </a:r>
            <a:r>
              <a:rPr lang="en-US" altLang="zh-CN" sz="2400">
                <a:solidFill>
                  <a:srgbClr val="A50021"/>
                </a:solidFill>
                <a:latin typeface="微软雅黑" panose="020B0503020204020204" charset="-122"/>
                <a:ea typeface="微软雅黑" panose="020B0503020204020204" charset="-122"/>
                <a:cs typeface="Times New Roman" panose="02020603050405020304"/>
              </a:rPr>
              <a:t>,</a:t>
            </a:r>
            <a:r>
              <a:rPr lang="zh-CN" altLang="en-US" sz="2400">
                <a:solidFill>
                  <a:srgbClr val="A50021"/>
                </a:solidFill>
                <a:latin typeface="微软雅黑" panose="020B0503020204020204" charset="-122"/>
                <a:ea typeface="微软雅黑" panose="020B0503020204020204" charset="-122"/>
                <a:cs typeface="Times New Roman" panose="02020603050405020304"/>
              </a:rPr>
              <a:t>数遣兵邀击后赵兵</a:t>
            </a:r>
            <a:r>
              <a:rPr lang="en-US" altLang="zh-CN" sz="2400">
                <a:solidFill>
                  <a:srgbClr val="A50021"/>
                </a:solidFill>
                <a:latin typeface="微软雅黑" panose="020B0503020204020204" charset="-122"/>
                <a:ea typeface="微软雅黑" panose="020B0503020204020204" charset="-122"/>
                <a:cs typeface="Times New Roman" panose="02020603050405020304"/>
              </a:rPr>
              <a:t>,</a:t>
            </a:r>
            <a:r>
              <a:rPr lang="zh-CN" altLang="en-US" sz="2400">
                <a:solidFill>
                  <a:srgbClr val="A50021"/>
                </a:solidFill>
                <a:latin typeface="微软雅黑" panose="020B0503020204020204" charset="-122"/>
                <a:ea typeface="微软雅黑" panose="020B0503020204020204" charset="-122"/>
                <a:cs typeface="Times New Roman" panose="02020603050405020304"/>
              </a:rPr>
              <a:t>后赵镇戍归逖者甚多</a:t>
            </a:r>
            <a:r>
              <a:rPr lang="en-US" altLang="zh-CN" sz="2400">
                <a:solidFill>
                  <a:srgbClr val="A50021"/>
                </a:solidFill>
                <a:latin typeface="微软雅黑" panose="020B0503020204020204" charset="-122"/>
                <a:ea typeface="微软雅黑" panose="020B0503020204020204" charset="-122"/>
                <a:cs typeface="Times New Roman" panose="02020603050405020304"/>
              </a:rPr>
              <a:t>,</a:t>
            </a:r>
            <a:r>
              <a:rPr lang="zh-CN" altLang="en-US" sz="2400">
                <a:solidFill>
                  <a:srgbClr val="A50021"/>
                </a:solidFill>
                <a:latin typeface="微软雅黑" panose="020B0503020204020204" charset="-122"/>
                <a:ea typeface="微软雅黑" panose="020B0503020204020204" charset="-122"/>
                <a:cs typeface="Times New Roman" panose="02020603050405020304"/>
              </a:rPr>
              <a:t>境土渐蹙”“逖练兵积谷</a:t>
            </a:r>
            <a:r>
              <a:rPr lang="en-US" altLang="zh-CN" sz="2400">
                <a:solidFill>
                  <a:srgbClr val="A50021"/>
                </a:solidFill>
                <a:latin typeface="微软雅黑" panose="020B0503020204020204" charset="-122"/>
                <a:ea typeface="微软雅黑" panose="020B0503020204020204" charset="-122"/>
                <a:cs typeface="Times New Roman" panose="02020603050405020304"/>
              </a:rPr>
              <a:t>,</a:t>
            </a:r>
            <a:r>
              <a:rPr lang="zh-CN" altLang="en-US" sz="2400">
                <a:solidFill>
                  <a:srgbClr val="A50021"/>
                </a:solidFill>
                <a:latin typeface="微软雅黑" panose="020B0503020204020204" charset="-122"/>
                <a:ea typeface="微软雅黑" panose="020B0503020204020204" charset="-122"/>
                <a:cs typeface="Times New Roman" panose="02020603050405020304"/>
              </a:rPr>
              <a:t>为取河北之计”“后赵王勒患之</a:t>
            </a:r>
            <a:r>
              <a:rPr lang="en-US" altLang="zh-CN" sz="2400">
                <a:solidFill>
                  <a:srgbClr val="A50021"/>
                </a:solidFill>
                <a:latin typeface="微软雅黑" panose="020B0503020204020204" charset="-122"/>
                <a:ea typeface="微软雅黑" panose="020B0503020204020204" charset="-122"/>
                <a:cs typeface="Times New Roman" panose="02020603050405020304"/>
              </a:rPr>
              <a:t>,</a:t>
            </a:r>
            <a:r>
              <a:rPr lang="zh-CN" altLang="en-US" sz="2400">
                <a:solidFill>
                  <a:srgbClr val="A50021"/>
                </a:solidFill>
                <a:latin typeface="微软雅黑" panose="020B0503020204020204" charset="-122"/>
                <a:ea typeface="微软雅黑" panose="020B0503020204020204" charset="-122"/>
                <a:cs typeface="Times New Roman" panose="02020603050405020304"/>
              </a:rPr>
              <a:t>乃下幽州为逖修祖、父墓</a:t>
            </a:r>
            <a:r>
              <a:rPr lang="en-US" altLang="zh-CN" sz="2400">
                <a:solidFill>
                  <a:srgbClr val="A50021"/>
                </a:solidFill>
                <a:latin typeface="微软雅黑" panose="020B0503020204020204" charset="-122"/>
                <a:ea typeface="微软雅黑" panose="020B0503020204020204" charset="-122"/>
                <a:cs typeface="Times New Roman" panose="02020603050405020304"/>
              </a:rPr>
              <a:t>,</a:t>
            </a:r>
            <a:r>
              <a:rPr lang="zh-CN" altLang="en-US" sz="2400">
                <a:solidFill>
                  <a:srgbClr val="A50021"/>
                </a:solidFill>
                <a:latin typeface="微软雅黑" panose="020B0503020204020204" charset="-122"/>
                <a:ea typeface="微软雅黑" panose="020B0503020204020204" charset="-122"/>
                <a:cs typeface="Times New Roman" panose="02020603050405020304"/>
              </a:rPr>
              <a:t>置守冢二家</a:t>
            </a:r>
            <a:r>
              <a:rPr lang="en-US" altLang="zh-CN" sz="2400">
                <a:solidFill>
                  <a:srgbClr val="A50021"/>
                </a:solidFill>
                <a:latin typeface="微软雅黑" panose="020B0503020204020204" charset="-122"/>
                <a:ea typeface="微软雅黑" panose="020B0503020204020204" charset="-122"/>
                <a:cs typeface="Times New Roman" panose="02020603050405020304"/>
              </a:rPr>
              <a:t>,</a:t>
            </a:r>
            <a:r>
              <a:rPr lang="zh-CN" altLang="en-US" sz="2400">
                <a:solidFill>
                  <a:srgbClr val="A50021"/>
                </a:solidFill>
                <a:latin typeface="微软雅黑" panose="020B0503020204020204" charset="-122"/>
                <a:ea typeface="微软雅黑" panose="020B0503020204020204" charset="-122"/>
                <a:cs typeface="Times New Roman" panose="02020603050405020304"/>
              </a:rPr>
              <a:t>因与逖书</a:t>
            </a:r>
            <a:r>
              <a:rPr lang="en-US" altLang="zh-CN" sz="2400">
                <a:solidFill>
                  <a:srgbClr val="A50021"/>
                </a:solidFill>
                <a:latin typeface="微软雅黑" panose="020B0503020204020204" charset="-122"/>
                <a:ea typeface="微软雅黑" panose="020B0503020204020204" charset="-122"/>
                <a:cs typeface="Times New Roman" panose="02020603050405020304"/>
              </a:rPr>
              <a:t>,</a:t>
            </a:r>
            <a:r>
              <a:rPr lang="zh-CN" altLang="en-US" sz="2400">
                <a:solidFill>
                  <a:srgbClr val="A50021"/>
                </a:solidFill>
                <a:latin typeface="微软雅黑" panose="020B0503020204020204" charset="-122"/>
                <a:ea typeface="微软雅黑" panose="020B0503020204020204" charset="-122"/>
                <a:cs typeface="Times New Roman" panose="02020603050405020304"/>
              </a:rPr>
              <a:t>求通使及互市”</a:t>
            </a:r>
            <a:r>
              <a:rPr lang="en-US" altLang="zh-CN" sz="2400">
                <a:solidFill>
                  <a:srgbClr val="A50021"/>
                </a:solidFill>
                <a:latin typeface="微软雅黑" panose="020B0503020204020204" charset="-122"/>
                <a:ea typeface="微软雅黑" panose="020B0503020204020204" charset="-122"/>
                <a:cs typeface="Times New Roman" panose="02020603050405020304"/>
              </a:rPr>
              <a:t>,</a:t>
            </a:r>
            <a:r>
              <a:rPr lang="zh-CN" altLang="en-US" sz="2400">
                <a:solidFill>
                  <a:srgbClr val="A50021"/>
                </a:solidFill>
                <a:latin typeface="微软雅黑" panose="020B0503020204020204" charset="-122"/>
                <a:ea typeface="微软雅黑" panose="020B0503020204020204" charset="-122"/>
                <a:cs typeface="Times New Roman" panose="02020603050405020304"/>
              </a:rPr>
              <a:t>祖逖多次拦击后赵军队取胜</a:t>
            </a:r>
            <a:r>
              <a:rPr lang="en-US" altLang="zh-CN" sz="2400">
                <a:solidFill>
                  <a:srgbClr val="A50021"/>
                </a:solidFill>
                <a:latin typeface="微软雅黑" panose="020B0503020204020204" charset="-122"/>
                <a:ea typeface="微软雅黑" panose="020B0503020204020204" charset="-122"/>
                <a:cs typeface="Times New Roman" panose="02020603050405020304"/>
              </a:rPr>
              <a:t>,</a:t>
            </a:r>
            <a:r>
              <a:rPr lang="zh-CN" altLang="en-US" sz="2400">
                <a:solidFill>
                  <a:srgbClr val="A50021"/>
                </a:solidFill>
                <a:latin typeface="微软雅黑" panose="020B0503020204020204" charset="-122"/>
                <a:ea typeface="微软雅黑" panose="020B0503020204020204" charset="-122"/>
                <a:cs typeface="Times New Roman" panose="02020603050405020304"/>
              </a:rPr>
              <a:t>使得后赵疆土缩小</a:t>
            </a:r>
            <a:r>
              <a:rPr lang="en-US" altLang="zh-CN" sz="2400">
                <a:solidFill>
                  <a:srgbClr val="A50021"/>
                </a:solidFill>
                <a:latin typeface="微软雅黑" panose="020B0503020204020204" charset="-122"/>
                <a:ea typeface="微软雅黑" panose="020B0503020204020204" charset="-122"/>
                <a:cs typeface="Times New Roman" panose="02020603050405020304"/>
              </a:rPr>
              <a:t>,</a:t>
            </a:r>
            <a:r>
              <a:rPr lang="zh-CN" altLang="en-US" sz="2400">
                <a:solidFill>
                  <a:srgbClr val="A50021"/>
                </a:solidFill>
                <a:latin typeface="微软雅黑" panose="020B0503020204020204" charset="-122"/>
                <a:ea typeface="微软雅黑" panose="020B0503020204020204" charset="-122"/>
                <a:cs typeface="Times New Roman" panose="02020603050405020304"/>
              </a:rPr>
              <a:t>后赵王石勒不得不向祖逖示好</a:t>
            </a:r>
            <a:r>
              <a:rPr lang="en-US" altLang="zh-CN" sz="2400">
                <a:solidFill>
                  <a:srgbClr val="A50021"/>
                </a:solidFill>
                <a:latin typeface="微软雅黑" panose="020B0503020204020204" charset="-122"/>
                <a:ea typeface="微软雅黑" panose="020B0503020204020204" charset="-122"/>
                <a:cs typeface="Times New Roman" panose="02020603050405020304"/>
              </a:rPr>
              <a:t>,</a:t>
            </a:r>
            <a:r>
              <a:rPr lang="zh-CN" altLang="en-US" sz="2400">
                <a:solidFill>
                  <a:srgbClr val="A50021"/>
                </a:solidFill>
                <a:latin typeface="微软雅黑" panose="020B0503020204020204" charset="-122"/>
                <a:ea typeface="微软雅黑" panose="020B0503020204020204" charset="-122"/>
                <a:cs typeface="Times New Roman" panose="02020603050405020304"/>
              </a:rPr>
              <a:t>要求通使及互市</a:t>
            </a:r>
            <a:r>
              <a:rPr lang="en-US" altLang="zh-CN" sz="2400">
                <a:solidFill>
                  <a:srgbClr val="A50021"/>
                </a:solidFill>
                <a:latin typeface="微软雅黑" panose="020B0503020204020204" charset="-122"/>
                <a:ea typeface="微软雅黑" panose="020B0503020204020204" charset="-122"/>
                <a:cs typeface="Times New Roman" panose="02020603050405020304"/>
              </a:rPr>
              <a:t>;“</a:t>
            </a:r>
            <a:r>
              <a:rPr lang="zh-CN" altLang="en-US" sz="2400">
                <a:solidFill>
                  <a:srgbClr val="A50021"/>
                </a:solidFill>
                <a:latin typeface="微软雅黑" panose="020B0503020204020204" charset="-122"/>
                <a:ea typeface="微软雅黑" panose="020B0503020204020204" charset="-122"/>
                <a:cs typeface="Times New Roman" panose="02020603050405020304"/>
              </a:rPr>
              <a:t>逖不报书</a:t>
            </a:r>
            <a:r>
              <a:rPr lang="en-US" altLang="zh-CN" sz="2400">
                <a:solidFill>
                  <a:srgbClr val="A50021"/>
                </a:solidFill>
                <a:latin typeface="微软雅黑" panose="020B0503020204020204" charset="-122"/>
                <a:ea typeface="微软雅黑" panose="020B0503020204020204" charset="-122"/>
                <a:cs typeface="Times New Roman" panose="02020603050405020304"/>
              </a:rPr>
              <a:t>,</a:t>
            </a:r>
            <a:r>
              <a:rPr lang="zh-CN" altLang="en-US" sz="2400">
                <a:solidFill>
                  <a:srgbClr val="A50021"/>
                </a:solidFill>
                <a:latin typeface="微软雅黑" panose="020B0503020204020204" charset="-122"/>
                <a:ea typeface="微软雅黑" panose="020B0503020204020204" charset="-122"/>
                <a:cs typeface="Times New Roman" panose="02020603050405020304"/>
              </a:rPr>
              <a:t>而听其互市</a:t>
            </a:r>
            <a:r>
              <a:rPr lang="en-US" altLang="zh-CN" sz="2400">
                <a:solidFill>
                  <a:srgbClr val="A50021"/>
                </a:solidFill>
                <a:latin typeface="微软雅黑" panose="020B0503020204020204" charset="-122"/>
                <a:ea typeface="微软雅黑" panose="020B0503020204020204" charset="-122"/>
                <a:cs typeface="Times New Roman" panose="02020603050405020304"/>
              </a:rPr>
              <a:t>,</a:t>
            </a:r>
            <a:r>
              <a:rPr lang="zh-CN" altLang="en-US" sz="2400">
                <a:solidFill>
                  <a:srgbClr val="A50021"/>
                </a:solidFill>
                <a:latin typeface="微软雅黑" panose="020B0503020204020204" charset="-122"/>
                <a:ea typeface="微软雅黑" panose="020B0503020204020204" charset="-122"/>
                <a:cs typeface="Times New Roman" panose="02020603050405020304"/>
              </a:rPr>
              <a:t>收利十倍。禁诸将不使侵暴后赵之民。边境之间</a:t>
            </a:r>
            <a:r>
              <a:rPr lang="en-US" altLang="zh-CN" sz="2400">
                <a:solidFill>
                  <a:srgbClr val="A50021"/>
                </a:solidFill>
                <a:latin typeface="微软雅黑" panose="020B0503020204020204" charset="-122"/>
                <a:ea typeface="微软雅黑" panose="020B0503020204020204" charset="-122"/>
                <a:cs typeface="Times New Roman" panose="02020603050405020304"/>
              </a:rPr>
              <a:t>,</a:t>
            </a:r>
            <a:r>
              <a:rPr lang="zh-CN" altLang="en-US" sz="2400">
                <a:solidFill>
                  <a:srgbClr val="A50021"/>
                </a:solidFill>
                <a:latin typeface="微软雅黑" panose="020B0503020204020204" charset="-122"/>
                <a:ea typeface="微软雅黑" panose="020B0503020204020204" charset="-122"/>
                <a:cs typeface="Times New Roman" panose="02020603050405020304"/>
              </a:rPr>
              <a:t>稍得休息”</a:t>
            </a:r>
            <a:r>
              <a:rPr lang="en-US" altLang="zh-CN" sz="2400">
                <a:solidFill>
                  <a:srgbClr val="A50021"/>
                </a:solidFill>
                <a:latin typeface="微软雅黑" panose="020B0503020204020204" charset="-122"/>
                <a:ea typeface="微软雅黑" panose="020B0503020204020204" charset="-122"/>
                <a:cs typeface="Times New Roman" panose="02020603050405020304"/>
              </a:rPr>
              <a:t>,</a:t>
            </a:r>
            <a:r>
              <a:rPr lang="zh-CN" altLang="en-US" sz="2400">
                <a:solidFill>
                  <a:srgbClr val="A50021"/>
                </a:solidFill>
                <a:latin typeface="微软雅黑" panose="020B0503020204020204" charset="-122"/>
                <a:ea typeface="微软雅黑" panose="020B0503020204020204" charset="-122"/>
                <a:cs typeface="Times New Roman" panose="02020603050405020304"/>
              </a:rPr>
              <a:t>祖逖没有阻止民间互相贸易</a:t>
            </a:r>
            <a:r>
              <a:rPr lang="en-US" altLang="zh-CN" sz="2400">
                <a:solidFill>
                  <a:srgbClr val="A50021"/>
                </a:solidFill>
                <a:latin typeface="微软雅黑" panose="020B0503020204020204" charset="-122"/>
                <a:ea typeface="微软雅黑" panose="020B0503020204020204" charset="-122"/>
                <a:cs typeface="Times New Roman" panose="02020603050405020304"/>
              </a:rPr>
              <a:t>,</a:t>
            </a:r>
            <a:r>
              <a:rPr lang="zh-CN" altLang="en-US" sz="2400">
                <a:solidFill>
                  <a:srgbClr val="A50021"/>
                </a:solidFill>
                <a:latin typeface="微软雅黑" panose="020B0503020204020204" charset="-122"/>
                <a:ea typeface="微软雅黑" panose="020B0503020204020204" charset="-122"/>
                <a:cs typeface="Times New Roman" panose="02020603050405020304"/>
              </a:rPr>
              <a:t>并约束士兵不要侵暴后赵百姓</a:t>
            </a:r>
            <a:r>
              <a:rPr lang="en-US" altLang="zh-CN" sz="2400">
                <a:solidFill>
                  <a:srgbClr val="A50021"/>
                </a:solidFill>
                <a:latin typeface="微软雅黑" panose="020B0503020204020204" charset="-122"/>
                <a:ea typeface="微软雅黑" panose="020B0503020204020204" charset="-122"/>
                <a:cs typeface="Times New Roman" panose="02020603050405020304"/>
              </a:rPr>
              <a:t>,</a:t>
            </a:r>
            <a:r>
              <a:rPr lang="zh-CN" altLang="en-US" sz="2400">
                <a:solidFill>
                  <a:srgbClr val="A50021"/>
                </a:solidFill>
                <a:latin typeface="微软雅黑" panose="020B0503020204020204" charset="-122"/>
                <a:ea typeface="微软雅黑" panose="020B0503020204020204" charset="-122"/>
                <a:cs typeface="Times New Roman" panose="02020603050405020304"/>
              </a:rPr>
              <a:t>使得两国边境稍微得到了休养生息。</a:t>
            </a:r>
          </a:p>
        </p:txBody>
      </p:sp>
      <p:sp>
        <p:nvSpPr>
          <p:cNvPr id="2" name="文本框 1"/>
          <p:cNvSpPr txBox="1"/>
          <p:nvPr>
            <p:custDataLst>
              <p:tags r:id="rId2"/>
            </p:custDataLst>
          </p:nvPr>
        </p:nvSpPr>
        <p:spPr>
          <a:xfrm>
            <a:off x="520700" y="573405"/>
            <a:ext cx="10989310" cy="1835785"/>
          </a:xfrm>
          <a:prstGeom prst="rect">
            <a:avLst/>
          </a:prstGeom>
          <a:noFill/>
        </p:spPr>
        <p:txBody>
          <a:bodyPr wrap="square" rtlCol="0" anchor="t">
            <a:noAutofit/>
          </a:bodyPr>
          <a:lstStyle/>
          <a:p>
            <a:pPr algn="just">
              <a:lnSpc>
                <a:spcPct val="150000"/>
              </a:lnSpc>
            </a:pPr>
            <a:r>
              <a:rPr lang="en-US" altLang="zh-CN" sz="2565" b="1">
                <a:solidFill>
                  <a:schemeClr val="tx1"/>
                </a:solidFill>
                <a:latin typeface="微软雅黑" panose="020B0503020204020204" charset="-122"/>
                <a:ea typeface="微软雅黑" panose="020B0503020204020204" charset="-122"/>
                <a:cs typeface="Times New Roman" panose="02020603050405020304"/>
                <a:sym typeface="+mn-ea"/>
              </a:rPr>
              <a:t>[</a:t>
            </a:r>
            <a:r>
              <a:rPr lang="zh-CN" altLang="en-US" sz="2565" b="1">
                <a:solidFill>
                  <a:schemeClr val="tx1"/>
                </a:solidFill>
                <a:latin typeface="微软雅黑" panose="020B0503020204020204" charset="-122"/>
                <a:ea typeface="微软雅黑" panose="020B0503020204020204" charset="-122"/>
                <a:cs typeface="Times New Roman" panose="02020603050405020304"/>
                <a:sym typeface="+mn-ea"/>
              </a:rPr>
              <a:t>答案</a:t>
            </a:r>
            <a:r>
              <a:rPr lang="en-US" altLang="zh-CN" sz="2565" b="1">
                <a:solidFill>
                  <a:schemeClr val="tx1"/>
                </a:solidFill>
                <a:latin typeface="微软雅黑" panose="020B0503020204020204" charset="-122"/>
                <a:ea typeface="微软雅黑" panose="020B0503020204020204" charset="-122"/>
                <a:cs typeface="Times New Roman" panose="02020603050405020304"/>
                <a:sym typeface="+mn-ea"/>
              </a:rPr>
              <a:t>] </a:t>
            </a:r>
            <a:r>
              <a:rPr lang="zh-CN" altLang="en-US" sz="2565">
                <a:solidFill>
                  <a:schemeClr val="tx1"/>
                </a:solidFill>
                <a:latin typeface="微软雅黑" panose="020B0503020204020204" charset="-122"/>
                <a:ea typeface="微软雅黑" panose="020B0503020204020204" charset="-122"/>
                <a:cs typeface="Times New Roman" panose="02020603050405020304"/>
                <a:sym typeface="+mn-ea"/>
              </a:rPr>
              <a:t>①祖逖多次拦击后赵军队取胜</a:t>
            </a:r>
            <a:r>
              <a:rPr lang="en-US" altLang="zh-CN" sz="2565">
                <a:solidFill>
                  <a:schemeClr val="tx1"/>
                </a:solidFill>
                <a:latin typeface="微软雅黑" panose="020B0503020204020204" charset="-122"/>
                <a:ea typeface="微软雅黑" panose="020B0503020204020204" charset="-122"/>
                <a:cs typeface="Times New Roman" panose="02020603050405020304"/>
                <a:sym typeface="+mn-ea"/>
              </a:rPr>
              <a:t>,</a:t>
            </a:r>
            <a:r>
              <a:rPr lang="zh-CN" altLang="en-US" sz="2565">
                <a:solidFill>
                  <a:schemeClr val="tx1"/>
                </a:solidFill>
                <a:latin typeface="微软雅黑" panose="020B0503020204020204" charset="-122"/>
                <a:ea typeface="微软雅黑" panose="020B0503020204020204" charset="-122"/>
                <a:cs typeface="Times New Roman" panose="02020603050405020304"/>
                <a:sym typeface="+mn-ea"/>
              </a:rPr>
              <a:t>使得后赵疆土缩小</a:t>
            </a:r>
            <a:r>
              <a:rPr lang="en-US" altLang="zh-CN" sz="2565">
                <a:solidFill>
                  <a:schemeClr val="tx1"/>
                </a:solidFill>
                <a:latin typeface="微软雅黑" panose="020B0503020204020204" charset="-122"/>
                <a:ea typeface="微软雅黑" panose="020B0503020204020204" charset="-122"/>
                <a:cs typeface="Times New Roman" panose="02020603050405020304"/>
                <a:sym typeface="+mn-ea"/>
              </a:rPr>
              <a:t>,</a:t>
            </a:r>
            <a:r>
              <a:rPr lang="zh-CN" altLang="en-US" sz="2565">
                <a:solidFill>
                  <a:schemeClr val="tx1"/>
                </a:solidFill>
                <a:latin typeface="微软雅黑" panose="020B0503020204020204" charset="-122"/>
                <a:ea typeface="微软雅黑" panose="020B0503020204020204" charset="-122"/>
                <a:cs typeface="Times New Roman" panose="02020603050405020304"/>
                <a:sym typeface="+mn-ea"/>
              </a:rPr>
              <a:t>后赵王石勒不得不向祖逖示好</a:t>
            </a:r>
            <a:r>
              <a:rPr lang="en-US" altLang="zh-CN" sz="2565">
                <a:solidFill>
                  <a:schemeClr val="tx1"/>
                </a:solidFill>
                <a:latin typeface="微软雅黑" panose="020B0503020204020204" charset="-122"/>
                <a:ea typeface="微软雅黑" panose="020B0503020204020204" charset="-122"/>
                <a:cs typeface="Times New Roman" panose="02020603050405020304"/>
                <a:sym typeface="+mn-ea"/>
              </a:rPr>
              <a:t>,</a:t>
            </a:r>
            <a:r>
              <a:rPr lang="zh-CN" altLang="en-US" sz="2565">
                <a:solidFill>
                  <a:schemeClr val="tx1"/>
                </a:solidFill>
                <a:latin typeface="微软雅黑" panose="020B0503020204020204" charset="-122"/>
                <a:ea typeface="微软雅黑" panose="020B0503020204020204" charset="-122"/>
                <a:cs typeface="Times New Roman" panose="02020603050405020304"/>
                <a:sym typeface="+mn-ea"/>
              </a:rPr>
              <a:t>要求通使及互市</a:t>
            </a:r>
            <a:r>
              <a:rPr lang="en-US" altLang="zh-CN" sz="2565">
                <a:solidFill>
                  <a:schemeClr val="tx1"/>
                </a:solidFill>
                <a:latin typeface="微软雅黑" panose="020B0503020204020204" charset="-122"/>
                <a:ea typeface="微软雅黑" panose="020B0503020204020204" charset="-122"/>
                <a:cs typeface="Times New Roman" panose="02020603050405020304"/>
                <a:sym typeface="+mn-ea"/>
              </a:rPr>
              <a:t>;②</a:t>
            </a:r>
            <a:r>
              <a:rPr lang="zh-CN" altLang="en-US" sz="2565">
                <a:solidFill>
                  <a:schemeClr val="tx1"/>
                </a:solidFill>
                <a:latin typeface="微软雅黑" panose="020B0503020204020204" charset="-122"/>
                <a:ea typeface="微软雅黑" panose="020B0503020204020204" charset="-122"/>
                <a:cs typeface="Times New Roman" panose="02020603050405020304"/>
                <a:sym typeface="+mn-ea"/>
              </a:rPr>
              <a:t>祖逖没有阻止民间互相贸易</a:t>
            </a:r>
            <a:r>
              <a:rPr lang="en-US" altLang="zh-CN" sz="2565">
                <a:solidFill>
                  <a:schemeClr val="tx1"/>
                </a:solidFill>
                <a:latin typeface="微软雅黑" panose="020B0503020204020204" charset="-122"/>
                <a:ea typeface="微软雅黑" panose="020B0503020204020204" charset="-122"/>
                <a:cs typeface="Times New Roman" panose="02020603050405020304"/>
                <a:sym typeface="+mn-ea"/>
              </a:rPr>
              <a:t>,</a:t>
            </a:r>
            <a:r>
              <a:rPr lang="zh-CN" altLang="en-US" sz="2565">
                <a:solidFill>
                  <a:schemeClr val="tx1"/>
                </a:solidFill>
                <a:latin typeface="微软雅黑" panose="020B0503020204020204" charset="-122"/>
                <a:ea typeface="微软雅黑" panose="020B0503020204020204" charset="-122"/>
                <a:cs typeface="Times New Roman" panose="02020603050405020304"/>
                <a:sym typeface="+mn-ea"/>
              </a:rPr>
              <a:t>并约束士兵不要侵暴后赵百姓</a:t>
            </a:r>
            <a:r>
              <a:rPr lang="en-US" altLang="zh-CN" sz="2565">
                <a:solidFill>
                  <a:schemeClr val="tx1"/>
                </a:solidFill>
                <a:latin typeface="微软雅黑" panose="020B0503020204020204" charset="-122"/>
                <a:ea typeface="微软雅黑" panose="020B0503020204020204" charset="-122"/>
                <a:cs typeface="Times New Roman" panose="02020603050405020304"/>
                <a:sym typeface="+mn-ea"/>
              </a:rPr>
              <a:t>,</a:t>
            </a:r>
            <a:r>
              <a:rPr lang="zh-CN" altLang="en-US" sz="2565">
                <a:solidFill>
                  <a:schemeClr val="tx1"/>
                </a:solidFill>
                <a:latin typeface="微软雅黑" panose="020B0503020204020204" charset="-122"/>
                <a:ea typeface="微软雅黑" panose="020B0503020204020204" charset="-122"/>
                <a:cs typeface="Times New Roman" panose="02020603050405020304"/>
                <a:sym typeface="+mn-ea"/>
              </a:rPr>
              <a:t>使得两国边境稍微得到了休养生息。</a:t>
            </a:r>
          </a:p>
        </p:txBody>
      </p:sp>
    </p:spTree>
  </p:cSld>
  <p:clrMapOvr>
    <a:masterClrMapping/>
  </p:clrMapOvr>
  <p:transition>
    <p:pull dir="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5"/>
          <p:cNvSpPr/>
          <p:nvPr>
            <p:custDataLst>
              <p:tags r:id="rId2"/>
            </p:custDataLst>
          </p:nvPr>
        </p:nvSpPr>
        <p:spPr>
          <a:xfrm>
            <a:off x="193675" y="408825"/>
            <a:ext cx="11787188" cy="575437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rgbClr val="000000"/>
                </a:solidFill>
                <a:latin typeface="Arial" panose="020B0604020202020204" pitchFamily="34" charset="0"/>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rgbClr val="000000"/>
                </a:solidFill>
                <a:latin typeface="Arial" panose="020B0604020202020204" pitchFamily="34" charset="0"/>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rgbClr val="000000"/>
                </a:solidFill>
                <a:latin typeface="Arial" panose="020B0604020202020204" pitchFamily="34" charset="0"/>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rgbClr val="000000"/>
                </a:solidFill>
                <a:latin typeface="Arial" panose="020B0604020202020204" pitchFamily="34" charset="0"/>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rgbClr val="000000"/>
                </a:solidFill>
                <a:latin typeface="Arial" panose="020B0604020202020204" pitchFamily="34" charset="0"/>
                <a:ea typeface="微软雅黑" panose="020B0503020204020204" charset="-122"/>
              </a:defRPr>
            </a:lvl5pPr>
          </a:lstStyle>
          <a:p>
            <a:pPr marL="0" lvl="0" indent="508000"/>
            <a:r>
              <a:rPr sz="2800">
                <a:solidFill>
                  <a:srgbClr val="FF0000"/>
                </a:solidFill>
                <a:latin typeface="楷体" panose="02010609060101010101" charset="-122"/>
                <a:ea typeface="楷体" panose="02010609060101010101" charset="-122"/>
              </a:rPr>
              <a:t>【解题示例</a:t>
            </a:r>
            <a:r>
              <a:rPr lang="en-US" altLang="zh-CN" sz="2800">
                <a:solidFill>
                  <a:srgbClr val="FF0000"/>
                </a:solidFill>
                <a:latin typeface="楷体" panose="02010609060101010101" charset="-122"/>
                <a:ea typeface="楷体" panose="02010609060101010101" charset="-122"/>
              </a:rPr>
              <a:t>3</a:t>
            </a:r>
            <a:r>
              <a:rPr sz="2800">
                <a:solidFill>
                  <a:srgbClr val="FF0000"/>
                </a:solidFill>
                <a:latin typeface="楷体" panose="02010609060101010101" charset="-122"/>
                <a:ea typeface="楷体" panose="02010609060101010101" charset="-122"/>
              </a:rPr>
              <a:t>】</a:t>
            </a:r>
            <a:r>
              <a:rPr lang="zh-CN" altLang="en-US" sz="2800">
                <a:solidFill>
                  <a:srgbClr val="FF0000"/>
                </a:solidFill>
                <a:latin typeface="楷体" panose="02010609060101010101" charset="-122"/>
                <a:ea typeface="楷体" panose="02010609060101010101" charset="-122"/>
              </a:rPr>
              <a:t>【2021新高考1卷】</a:t>
            </a:r>
            <a:r>
              <a:rPr lang="zh-CN" altLang="en-US" sz="2800">
                <a:latin typeface="楷体" panose="02010609060101010101" charset="-122"/>
                <a:ea typeface="楷体" panose="02010609060101010101" charset="-122"/>
              </a:rPr>
              <a:t>阅读下面的文言文，完成</a:t>
            </a:r>
            <a:r>
              <a:rPr sz="2800">
                <a:latin typeface="楷体" panose="02010609060101010101" charset="-122"/>
                <a:ea typeface="楷体" panose="02010609060101010101" charset="-122"/>
              </a:rPr>
              <a:t>相关</a:t>
            </a:r>
            <a:r>
              <a:rPr lang="zh-CN" altLang="en-US" sz="2800">
                <a:latin typeface="楷体" panose="02010609060101010101" charset="-122"/>
                <a:ea typeface="楷体" panose="02010609060101010101" charset="-122"/>
              </a:rPr>
              <a:t>题。</a:t>
            </a:r>
          </a:p>
          <a:p>
            <a:pPr marL="0" lvl="0" indent="508000"/>
            <a:endParaRPr lang="zh-CN" altLang="en-US" sz="2000">
              <a:solidFill>
                <a:srgbClr val="FF0000"/>
              </a:solidFill>
              <a:latin typeface="楷体" panose="02010609060101010101" charset="-122"/>
              <a:ea typeface="楷体" panose="02010609060101010101" charset="-122"/>
            </a:endParaRPr>
          </a:p>
          <a:p>
            <a:pPr marL="0" lvl="0" indent="508000" algn="just"/>
            <a:r>
              <a:rPr lang="zh-CN" altLang="en-US" sz="2000" b="1">
                <a:latin typeface="楷体" panose="02010609060101010101" charset="-122"/>
                <a:ea typeface="楷体" panose="02010609060101010101" charset="-122"/>
              </a:rPr>
              <a:t>唐高祖武德九年秋八月甲子，太宗即皇帝位于东宫显德殿，初上皇欲强宗室以镇天下故皇再从三从弟及兄弟之子虽童孺皆为王王者数十人上从容问群臣遍封宗子于天下利乎 德彝对曰：“上皇敦睦九族，大封宗室，自两汉以来未有如今之多者，爵命既崇，多给力役，恐非示天下以至公也。”上曰：“然。朕为天子，所以养百姓也，岂可劳百姓以养己之宗族乎！”十一月庚寅，降宗室郡王皆为县公，惟有功者数人不降。上与群臣论止盗。或请重法以禁之，上哂之曰：“民之所以为盗者，由赋繁役重，官吏贪求，饥寒切身，故不暇顾廉耻耳。朕当去奢省费，轻徭薄赋，选用廉史，使民衣食有余，则自不为盗，安用重法邪！”自是数年之后，海内升平，路不拾遗，外户不闭，商旅野宿焉。上闻景州录事参军张玄素名，召见，问以政道。对曰：“隋主好自专庶务，不任群臣，群臣恐惧，唯知禀受奉行而已，莫之敢违。以一人之智决天下之务，借使得失相半，乖谬已多，下谀上蔽，不亡何待！陛下诚能谨择群臣而分任以事，高拱穆清而考其成败，以施刑赏，何忧不治！”上善其言，擢为侍御史。上患吏多受赇，密使左右试赂之。有司门令史受绢一匹，上欲杀之，民部尚书裴矩谏曰：“为吏受赂，罪诚当死。但陛下使人遗之而受，乃陷人于法也，恐非所谓‘道之以德，齐之以礼’。”上悦，召文武五品已上告之曰：“裴矩能当官力争，不为面从，傥每事皆然，何忧不治？”</a:t>
            </a:r>
          </a:p>
          <a:p>
            <a:pPr marL="0" lvl="0" indent="508000" algn="just"/>
            <a:r>
              <a:rPr lang="zh-CN" altLang="en-US" sz="2000" b="1">
                <a:latin typeface="楷体" panose="02010609060101010101" charset="-122"/>
                <a:ea typeface="楷体" panose="02010609060101010101" charset="-122"/>
              </a:rPr>
              <a:t>臣光曰：古人有言：“君明臣直。”裴矩佞于隋而忠于唐，非其性之有变也，君恶闻其过则忠化为佞，君乐闻直言则佞化为忠。是知君者表也，臣者景也，表动则景随矣。</a:t>
            </a:r>
          </a:p>
          <a:p>
            <a:pPr marL="0" lvl="0" indent="508000" algn="r"/>
            <a:r>
              <a:rPr lang="zh-CN" altLang="en-US" sz="2000" b="1">
                <a:latin typeface="楷体" panose="02010609060101010101" charset="-122"/>
                <a:ea typeface="楷体" panose="02010609060101010101" charset="-122"/>
              </a:rPr>
              <a:t>                                 （节选自《通鉴纪事本末·贞观君臣论治》）</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p:nvPr>
            <p:custDataLst>
              <p:tags r:id="rId2"/>
            </p:custDataLst>
          </p:nvPr>
        </p:nvSpPr>
        <p:spPr>
          <a:xfrm>
            <a:off x="401464" y="594301"/>
            <a:ext cx="11533047" cy="138366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rgbClr val="000000"/>
                </a:solidFill>
                <a:latin typeface="Arial" panose="020B0604020202020204" pitchFamily="34" charset="0"/>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rgbClr val="000000"/>
                </a:solidFill>
                <a:latin typeface="Arial" panose="020B0604020202020204" pitchFamily="34" charset="0"/>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rgbClr val="000000"/>
                </a:solidFill>
                <a:latin typeface="Arial" panose="020B0604020202020204" pitchFamily="34" charset="0"/>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rgbClr val="000000"/>
                </a:solidFill>
                <a:latin typeface="Arial" panose="020B0604020202020204" pitchFamily="34" charset="0"/>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rgbClr val="000000"/>
                </a:solidFill>
                <a:latin typeface="Arial" panose="020B0604020202020204" pitchFamily="34" charset="0"/>
                <a:ea typeface="微软雅黑" panose="020B0503020204020204" charset="-122"/>
              </a:defRPr>
            </a:lvl5pPr>
          </a:lstStyle>
          <a:p>
            <a:pPr lvl="0" indent="609600" algn="just">
              <a:lnSpc>
                <a:spcPct val="150000"/>
              </a:lnSpc>
            </a:pPr>
            <a:r>
              <a:rPr lang="en-US" altLang="zh-CN" sz="2400">
                <a:latin typeface="楷体" panose="02010609060101010101" charset="-122"/>
                <a:ea typeface="楷体" panose="02010609060101010101" charset="-122"/>
              </a:rPr>
              <a:t> </a:t>
            </a:r>
            <a:r>
              <a:rPr lang="en-US" altLang="zh-CN" sz="2800">
                <a:latin typeface="楷体" panose="02010609060101010101" charset="-122"/>
                <a:ea typeface="楷体" panose="02010609060101010101" charset="-122"/>
              </a:rPr>
              <a:t> </a:t>
            </a:r>
            <a:r>
              <a:rPr lang="zh-CN" altLang="en-US" sz="2800">
                <a:latin typeface="楷体" panose="02010609060101010101" charset="-122"/>
                <a:ea typeface="楷体" panose="02010609060101010101" charset="-122"/>
              </a:rPr>
              <a:t>文末《资治通鉴》的作者司马光评价说“君者表也，臣者景也”，这句话说的是什么道理？他这样说的目的是什么？（3分）</a:t>
            </a:r>
          </a:p>
        </p:txBody>
      </p:sp>
      <p:sp>
        <p:nvSpPr>
          <p:cNvPr id="6" name="文本框 5"/>
          <p:cNvSpPr/>
          <p:nvPr>
            <p:custDataLst>
              <p:tags r:id="rId3"/>
            </p:custDataLst>
          </p:nvPr>
        </p:nvSpPr>
        <p:spPr>
          <a:xfrm>
            <a:off x="401465" y="2050674"/>
            <a:ext cx="11505766" cy="15684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rgbClr val="000000"/>
                </a:solidFill>
                <a:latin typeface="Arial" panose="020B0604020202020204" pitchFamily="34" charset="0"/>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rgbClr val="000000"/>
                </a:solidFill>
                <a:latin typeface="Arial" panose="020B0604020202020204" pitchFamily="34" charset="0"/>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rgbClr val="000000"/>
                </a:solidFill>
                <a:latin typeface="Arial" panose="020B0604020202020204" pitchFamily="34" charset="0"/>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rgbClr val="000000"/>
                </a:solidFill>
                <a:latin typeface="Arial" panose="020B0604020202020204" pitchFamily="34" charset="0"/>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rgbClr val="000000"/>
                </a:solidFill>
                <a:latin typeface="Arial" panose="020B0604020202020204" pitchFamily="34" charset="0"/>
                <a:ea typeface="微软雅黑" panose="020B0503020204020204" charset="-122"/>
              </a:defRPr>
            </a:lvl5pPr>
          </a:lstStyle>
          <a:p>
            <a:pPr lvl="0" indent="537845" algn="just">
              <a:lnSpc>
                <a:spcPct val="150000"/>
              </a:lnSpc>
            </a:pPr>
            <a:r>
              <a:rPr lang="zh-CN" altLang="en-US" sz="3200">
                <a:solidFill>
                  <a:srgbClr val="FF0000"/>
                </a:solidFill>
                <a:latin typeface="楷体" panose="02010609060101010101" charset="-122"/>
                <a:ea typeface="楷体" panose="02010609060101010101" charset="-122"/>
              </a:rPr>
              <a:t>答：①道理：臣下就像君主的影子，随着君主的好恶而行动。</a:t>
            </a:r>
          </a:p>
          <a:p>
            <a:pPr lvl="0" indent="537845" algn="just">
              <a:lnSpc>
                <a:spcPct val="150000"/>
              </a:lnSpc>
            </a:pPr>
            <a:r>
              <a:rPr lang="zh-CN" altLang="en-US" sz="3200">
                <a:solidFill>
                  <a:srgbClr val="FF0000"/>
                </a:solidFill>
                <a:latin typeface="楷体" panose="02010609060101010101" charset="-122"/>
                <a:ea typeface="楷体" panose="02010609060101010101" charset="-122"/>
              </a:rPr>
              <a:t>    ②目的：告诫后世君主要正道直行，起表率作用。</a:t>
            </a:r>
          </a:p>
        </p:txBody>
      </p:sp>
      <p:sp>
        <p:nvSpPr>
          <p:cNvPr id="10" name="文本框 6"/>
          <p:cNvSpPr/>
          <p:nvPr>
            <p:custDataLst>
              <p:tags r:id="rId4"/>
            </p:custDataLst>
          </p:nvPr>
        </p:nvSpPr>
        <p:spPr>
          <a:xfrm>
            <a:off x="380826" y="3782954"/>
            <a:ext cx="11526227" cy="2676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a:solidFill>
                  <a:srgbClr val="000000"/>
                </a:solidFill>
                <a:latin typeface="Arial" panose="020B0604020202020204" pitchFamily="34" charset="0"/>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rgbClr val="000000"/>
                </a:solidFill>
                <a:latin typeface="Arial" panose="020B0604020202020204" pitchFamily="34" charset="0"/>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rgbClr val="000000"/>
                </a:solidFill>
                <a:latin typeface="Arial" panose="020B0604020202020204" pitchFamily="34" charset="0"/>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rgbClr val="000000"/>
                </a:solidFill>
                <a:latin typeface="Arial" panose="020B0604020202020204" pitchFamily="34" charset="0"/>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rgbClr val="000000"/>
                </a:solidFill>
                <a:latin typeface="Arial" panose="020B0604020202020204" pitchFamily="34" charset="0"/>
                <a:ea typeface="微软雅黑" panose="020B0503020204020204" charset="-122"/>
              </a:defRPr>
            </a:lvl5pPr>
          </a:lstStyle>
          <a:p>
            <a:pPr marL="0" lvl="0" indent="537845" algn="just"/>
            <a:r>
              <a:rPr lang="zh-CN" altLang="en-US" sz="2800">
                <a:latin typeface="楷体" panose="02010609060101010101" charset="-122"/>
                <a:ea typeface="楷体" panose="02010609060101010101" charset="-122"/>
              </a:rPr>
              <a:t>【解析】本题考查学生理解文章内容、把握作者写作目的的能力。首先要解释“君者表也，臣者景也”这句话，《资治通鉴》是一部专为皇帝编撰的介绍历代兴亡得失的作品，其创作目的就是告诫君主如何吸取历代教训，这为考生作答给出了提示。司马光的评价源于上文对唐太宗三个善于纳谏的故事，说明君王要提升自己的道德和执政水平，上行下效，成为臣子的表率，实现良好的君臣互动。</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strVal val="#ppt_w*0.70"/>
                                          </p:val>
                                        </p:tav>
                                        <p:tav tm="100000">
                                          <p:val>
                                            <p:strVal val="#ppt_w"/>
                                          </p:val>
                                        </p:tav>
                                      </p:tavLst>
                                    </p:anim>
                                    <p:anim calcmode="lin" valueType="num">
                                      <p:cBhvr>
                                        <p:cTn id="14" dur="1000" fill="hold"/>
                                        <p:tgtEl>
                                          <p:spTgt spid="6"/>
                                        </p:tgtEl>
                                        <p:attrNameLst>
                                          <p:attrName>ppt_h</p:attrName>
                                        </p:attrNameLst>
                                      </p:cBhvr>
                                      <p:tavLst>
                                        <p:tav tm="0">
                                          <p:val>
                                            <p:strVal val="#ppt_h"/>
                                          </p:val>
                                        </p:tav>
                                        <p:tav tm="100000">
                                          <p:val>
                                            <p:strVal val="#ppt_h"/>
                                          </p:val>
                                        </p:tav>
                                      </p:tavLst>
                                    </p:anim>
                                    <p:animEffect transition="in" filter="fade">
                                      <p:cBhvr>
                                        <p:cTn id="15" dur="1000" fill="hold"/>
                                        <p:tgtEl>
                                          <p:spTgt spid="6"/>
                                        </p:tgtEl>
                                      </p:cBhvr>
                                    </p:animEffect>
                                  </p:childTnLst>
                                </p:cTn>
                              </p:par>
                            </p:childTnLst>
                          </p:cTn>
                        </p:par>
                      </p:childTnLst>
                    </p:cTn>
                  </p:par>
                  <p:par>
                    <p:cTn id="16" fill="hold" nodeType="clickPar">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fill="hold"/>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custDataLst>
              <p:tags r:id="rId1"/>
            </p:custDataLst>
          </p:nvPr>
        </p:nvSpPr>
        <p:spPr>
          <a:xfrm>
            <a:off x="400053" y="1138414"/>
            <a:ext cx="11392057" cy="3173095"/>
          </a:xfrm>
          <a:prstGeom prst="rect">
            <a:avLst/>
          </a:prstGeom>
        </p:spPr>
        <p:txBody>
          <a:bodyPr>
            <a:spAutoFit/>
          </a:bodyPr>
          <a:lstStyle/>
          <a:p>
            <a:pPr algn="ctr">
              <a:lnSpc>
                <a:spcPct val="130000"/>
              </a:lnSpc>
              <a:spcAft>
                <a:spcPct val="0"/>
              </a:spcAft>
              <a:tabLst>
                <a:tab pos="1188085" algn="l"/>
                <a:tab pos="2163445" algn="l"/>
                <a:tab pos="3142615" algn="l"/>
                <a:tab pos="4190365" algn="l"/>
              </a:tabLst>
            </a:pPr>
            <a:r>
              <a:rPr lang="zh-CN" altLang="zh-CN" sz="2565" b="1">
                <a:solidFill>
                  <a:srgbClr val="000000"/>
                </a:solidFill>
                <a:latin typeface="微软雅黑" panose="020B0503020204020204" charset="-122"/>
                <a:ea typeface="微软雅黑" panose="020B0503020204020204" charset="-122"/>
                <a:cs typeface="Times New Roman" panose="02020603050405020304" pitchFamily="18" charset="0"/>
              </a:rPr>
              <a:t>一、读懂是</a:t>
            </a:r>
            <a:r>
              <a:rPr lang="en-US" altLang="zh-CN" sz="2565" b="1">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565" b="1">
                <a:solidFill>
                  <a:srgbClr val="000000"/>
                </a:solidFill>
                <a:latin typeface="微软雅黑" panose="020B0503020204020204" charset="-122"/>
                <a:ea typeface="微软雅黑" panose="020B0503020204020204" charset="-122"/>
                <a:cs typeface="Times New Roman" panose="02020603050405020304" pitchFamily="18" charset="0"/>
              </a:rPr>
              <a:t>王道</a:t>
            </a:r>
            <a:r>
              <a:rPr lang="en-US" altLang="zh-CN" sz="2565" b="1">
                <a:solidFill>
                  <a:srgbClr val="000000"/>
                </a:solidFill>
                <a:latin typeface="微软雅黑" panose="020B0503020204020204" charset="-122"/>
                <a:ea typeface="微软雅黑" panose="020B0503020204020204" charset="-122"/>
                <a:cs typeface="Times New Roman" panose="02020603050405020304" pitchFamily="18" charset="0"/>
              </a:rPr>
              <a:t>”</a:t>
            </a:r>
            <a:endPar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endParaRPr>
          </a:p>
          <a:p>
            <a:pPr indent="666750">
              <a:lnSpc>
                <a:spcPct val="130000"/>
              </a:lnSpc>
              <a:spcAft>
                <a:spcPct val="0"/>
              </a:spcAft>
              <a:tabLst>
                <a:tab pos="1188085" algn="l"/>
                <a:tab pos="2163445" algn="l"/>
                <a:tab pos="3142615" algn="l"/>
                <a:tab pos="4190365" algn="l"/>
              </a:tabLst>
            </a:pP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rPr>
              <a:t>   </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rPr>
              <a:t>文言阅读的主观题</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rPr>
              <a:t>只要懂得文意</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rPr>
              <a:t>回答起来不算难。但问题就在这里</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rPr>
              <a:t>不少学生读不懂文章</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rPr>
              <a:t>在组织答案时一脸茫然。读懂是</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rPr>
              <a:t>王道</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rPr>
              <a:t>。读懂的关键在于勾连前后文的情节内容加以推断分析。从逻辑上推理、从情节上推断、从事理上分析、从侧面人物的表现上揣测、从选择题对文意的理解等多方面来找到正确的理解。</a:t>
            </a:r>
            <a:endParaRPr lang="zh-CN" altLang="zh-CN" sz="2565">
              <a:solidFill>
                <a:srgbClr val="000000"/>
              </a:solidFill>
              <a:effectLst/>
              <a:latin typeface="微软雅黑" panose="020B0503020204020204" charset="-122"/>
              <a:ea typeface="微软雅黑" panose="020B0503020204020204" charset="-122"/>
              <a:cs typeface="Times New Roman" panose="02020603050405020304" pitchFamily="18" charset="0"/>
            </a:endParaRPr>
          </a:p>
        </p:txBody>
      </p:sp>
      <p:sp>
        <p:nvSpPr>
          <p:cNvPr id="100" name="文本框 99"/>
          <p:cNvSpPr txBox="1"/>
          <p:nvPr>
            <p:custDataLst>
              <p:tags r:id="rId2"/>
            </p:custDataLst>
          </p:nvPr>
        </p:nvSpPr>
        <p:spPr>
          <a:xfrm>
            <a:off x="4211890" y="325625"/>
            <a:ext cx="5063137" cy="766445"/>
          </a:xfrm>
          <a:prstGeom prst="rect">
            <a:avLst/>
          </a:prstGeom>
          <a:noFill/>
          <a:ln w="9525">
            <a:noFill/>
          </a:ln>
        </p:spPr>
        <p:txBody>
          <a:bodyPr>
            <a:spAutoFit/>
          </a:bodyPr>
          <a:lstStyle/>
          <a:p>
            <a:pPr indent="304800"/>
            <a:r>
              <a:rPr lang="zh-CN" sz="4385" b="0">
                <a:solidFill>
                  <a:srgbClr val="C00000"/>
                </a:solidFill>
                <a:latin typeface="微软雅黑" panose="020B0503020204020204" charset="-122"/>
                <a:ea typeface="微软雅黑" panose="020B0503020204020204" charset="-122"/>
                <a:cs typeface="微软雅黑" panose="020B0503020204020204" charset="-122"/>
              </a:rPr>
              <a:t>解题思维流程</a:t>
            </a:r>
            <a:endParaRPr lang="zh-CN" altLang="en-US" sz="4385" b="0">
              <a:solidFill>
                <a:srgbClr val="C00000"/>
              </a:solidFill>
              <a:latin typeface="微软雅黑" panose="020B0503020204020204" charset="-122"/>
              <a:ea typeface="微软雅黑" panose="020B0503020204020204" charset="-122"/>
              <a:cs typeface="微软雅黑" panose="020B0503020204020204" charset="-122"/>
            </a:endParaRPr>
          </a:p>
        </p:txBody>
      </p:sp>
      <p:sp>
        <p:nvSpPr>
          <p:cNvPr id="4" name="矩形 3"/>
          <p:cNvSpPr>
            <a:spLocks noChangeAspect="1"/>
          </p:cNvSpPr>
          <p:nvPr>
            <p:custDataLst>
              <p:tags r:id="rId3"/>
            </p:custDataLst>
          </p:nvPr>
        </p:nvSpPr>
        <p:spPr>
          <a:xfrm>
            <a:off x="400053" y="3909284"/>
            <a:ext cx="11392057" cy="2145665"/>
          </a:xfrm>
          <a:prstGeom prst="rect">
            <a:avLst/>
          </a:prstGeom>
        </p:spPr>
        <p:txBody>
          <a:bodyPr>
            <a:spAutoFit/>
          </a:bodyPr>
          <a:lstStyle/>
          <a:p>
            <a:pPr algn="ctr">
              <a:lnSpc>
                <a:spcPct val="130000"/>
              </a:lnSpc>
              <a:spcAft>
                <a:spcPct val="0"/>
              </a:spcAft>
              <a:tabLst>
                <a:tab pos="1188085" algn="l"/>
                <a:tab pos="2163445" algn="l"/>
                <a:tab pos="3142615" algn="l"/>
                <a:tab pos="4190365" algn="l"/>
              </a:tabLst>
            </a:pPr>
            <a:r>
              <a:rPr lang="zh-CN" altLang="zh-CN" sz="2565" b="1">
                <a:solidFill>
                  <a:srgbClr val="000000"/>
                </a:solidFill>
                <a:latin typeface="微软雅黑" panose="020B0503020204020204" charset="-122"/>
                <a:ea typeface="微软雅黑" panose="020B0503020204020204" charset="-122"/>
                <a:cs typeface="Times New Roman" panose="02020603050405020304" pitchFamily="18" charset="0"/>
              </a:rPr>
              <a:t>二、找准最关键</a:t>
            </a:r>
            <a:endPar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endParaRPr>
          </a:p>
          <a:p>
            <a:pPr indent="666750">
              <a:lnSpc>
                <a:spcPct val="130000"/>
              </a:lnSpc>
              <a:spcAft>
                <a:spcPct val="0"/>
              </a:spcAft>
              <a:tabLst>
                <a:tab pos="1188085" algn="l"/>
                <a:tab pos="2163445" algn="l"/>
                <a:tab pos="3142615" algn="l"/>
                <a:tab pos="4190365" algn="l"/>
              </a:tabLst>
            </a:pP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rPr>
              <a:t>文言阅读简答题</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rPr>
              <a:t>题目会要求就文中的某一处情节内容</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rPr>
              <a:t>或某一个人物的思想品质、性格特点进行分析概括。明确题目要求后</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rPr>
              <a:t>要迅速在原文中找到对应答题区域</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rPr>
              <a:t>细读文本内容</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rPr>
              <a:t>然后进行概括。找不准</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rPr>
              <a:t>就答不好。</a:t>
            </a:r>
            <a:endParaRPr lang="zh-CN" altLang="zh-CN" sz="2565">
              <a:solidFill>
                <a:srgbClr val="000000"/>
              </a:solidFill>
              <a:effectLst/>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custDataLst>
              <p:tags r:id="rId1"/>
            </p:custDataLst>
          </p:nvPr>
        </p:nvSpPr>
        <p:spPr>
          <a:xfrm>
            <a:off x="800106" y="732019"/>
            <a:ext cx="11392057" cy="2659380"/>
          </a:xfrm>
          <a:prstGeom prst="rect">
            <a:avLst/>
          </a:prstGeom>
        </p:spPr>
        <p:txBody>
          <a:bodyPr>
            <a:spAutoFit/>
          </a:bodyPr>
          <a:lstStyle/>
          <a:p>
            <a:pPr algn="ctr">
              <a:lnSpc>
                <a:spcPct val="130000"/>
              </a:lnSpc>
              <a:spcAft>
                <a:spcPct val="0"/>
              </a:spcAft>
              <a:tabLst>
                <a:tab pos="1188085" algn="l"/>
                <a:tab pos="2163445" algn="l"/>
                <a:tab pos="3142615" algn="l"/>
                <a:tab pos="4190365" algn="l"/>
              </a:tabLst>
            </a:pPr>
            <a:r>
              <a:rPr lang="zh-CN" altLang="zh-CN" sz="2565" b="1">
                <a:solidFill>
                  <a:srgbClr val="000000"/>
                </a:solidFill>
                <a:latin typeface="微软雅黑" panose="020B0503020204020204" charset="-122"/>
                <a:ea typeface="微软雅黑" panose="020B0503020204020204" charset="-122"/>
                <a:cs typeface="Times New Roman" panose="02020603050405020304" pitchFamily="18" charset="0"/>
              </a:rPr>
              <a:t>三、操作按步骤</a:t>
            </a:r>
          </a:p>
          <a:p>
            <a:pPr indent="666750">
              <a:lnSpc>
                <a:spcPct val="130000"/>
              </a:lnSpc>
              <a:spcAft>
                <a:spcPct val="0"/>
              </a:spcAft>
              <a:tabLst>
                <a:tab pos="1188085" algn="l"/>
                <a:tab pos="2163445" algn="l"/>
                <a:tab pos="3142615" algn="l"/>
                <a:tab pos="4190365" algn="l"/>
              </a:tabLst>
            </a:pP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sym typeface="+mn-ea"/>
              </a:rPr>
              <a:t>第一步</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sym typeface="+mn-ea"/>
              </a:rPr>
              <a:t>,</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sym typeface="+mn-ea"/>
              </a:rPr>
              <a:t>审题干</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sym typeface="+mn-ea"/>
              </a:rPr>
              <a:t>,</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sym typeface="+mn-ea"/>
              </a:rPr>
              <a:t>明方向</a:t>
            </a:r>
            <a:endPar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endParaRPr>
          </a:p>
          <a:p>
            <a:pPr indent="666750">
              <a:lnSpc>
                <a:spcPct val="130000"/>
              </a:lnSpc>
              <a:spcAft>
                <a:spcPct val="0"/>
              </a:spcAft>
              <a:tabLst>
                <a:tab pos="1188085" algn="l"/>
                <a:tab pos="2163445" algn="l"/>
                <a:tab pos="3142615" algn="l"/>
                <a:tab pos="4190365" algn="l"/>
              </a:tabLst>
            </a:pP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sym typeface="+mn-ea"/>
              </a:rPr>
              <a:t>第二步</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sym typeface="+mn-ea"/>
              </a:rPr>
              <a:t>,</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sym typeface="+mn-ea"/>
              </a:rPr>
              <a:t>读文本</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sym typeface="+mn-ea"/>
              </a:rPr>
              <a:t>,</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sym typeface="+mn-ea"/>
              </a:rPr>
              <a:t>找依据</a:t>
            </a:r>
          </a:p>
          <a:p>
            <a:pPr indent="666750">
              <a:lnSpc>
                <a:spcPct val="130000"/>
              </a:lnSpc>
              <a:spcAft>
                <a:spcPct val="0"/>
              </a:spcAft>
              <a:tabLst>
                <a:tab pos="1188085" algn="l"/>
                <a:tab pos="2163445" algn="l"/>
                <a:tab pos="3142615" algn="l"/>
                <a:tab pos="4190365" algn="l"/>
              </a:tabLst>
            </a:pP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sym typeface="+mn-ea"/>
              </a:rPr>
              <a:t>第三步</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sym typeface="+mn-ea"/>
              </a:rPr>
              <a:t>,</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sym typeface="+mn-ea"/>
              </a:rPr>
              <a:t>分要点</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sym typeface="+mn-ea"/>
              </a:rPr>
              <a:t>,</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sym typeface="+mn-ea"/>
              </a:rPr>
              <a:t>拟答案</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sym typeface="+mn-ea"/>
              </a:rPr>
              <a:t> </a:t>
            </a:r>
            <a:endParaRPr lang="zh-CN" altLang="zh-CN" sz="2565">
              <a:solidFill>
                <a:srgbClr val="000000"/>
              </a:solidFill>
              <a:effectLst/>
              <a:latin typeface="微软雅黑" panose="020B0503020204020204" charset="-122"/>
              <a:ea typeface="微软雅黑" panose="020B0503020204020204" charset="-122"/>
              <a:cs typeface="Times New Roman" panose="02020603050405020304" pitchFamily="18" charset="0"/>
            </a:endParaRPr>
          </a:p>
          <a:p>
            <a:pPr indent="666750">
              <a:lnSpc>
                <a:spcPct val="130000"/>
              </a:lnSpc>
              <a:spcAft>
                <a:spcPct val="0"/>
              </a:spcAft>
              <a:tabLst>
                <a:tab pos="1188085" algn="l"/>
                <a:tab pos="2163445" algn="l"/>
                <a:tab pos="3142615" algn="l"/>
                <a:tab pos="4190365" algn="l"/>
              </a:tabLst>
            </a:pPr>
            <a:endParaRPr lang="zh-CN" altLang="zh-CN" sz="2565">
              <a:solidFill>
                <a:srgbClr val="000000"/>
              </a:solidFill>
              <a:effectLst/>
              <a:latin typeface="微软雅黑" panose="020B0503020204020204" charset="-122"/>
              <a:ea typeface="微软雅黑" panose="020B0503020204020204" charset="-122"/>
              <a:cs typeface="Times New Roman" panose="02020603050405020304" pitchFamily="18" charset="0"/>
            </a:endParaRPr>
          </a:p>
        </p:txBody>
      </p:sp>
      <p:sp>
        <p:nvSpPr>
          <p:cNvPr id="5" name="矩形 4"/>
          <p:cNvSpPr>
            <a:spLocks noChangeAspect="1"/>
          </p:cNvSpPr>
          <p:nvPr>
            <p:custDataLst>
              <p:tags r:id="rId2"/>
            </p:custDataLst>
          </p:nvPr>
        </p:nvSpPr>
        <p:spPr>
          <a:xfrm>
            <a:off x="795634" y="3433518"/>
            <a:ext cx="11392057" cy="2145665"/>
          </a:xfrm>
          <a:prstGeom prst="rect">
            <a:avLst/>
          </a:prstGeom>
        </p:spPr>
        <p:txBody>
          <a:bodyPr>
            <a:spAutoFit/>
          </a:bodyPr>
          <a:lstStyle/>
          <a:p>
            <a:pPr algn="ctr">
              <a:lnSpc>
                <a:spcPct val="130000"/>
              </a:lnSpc>
              <a:spcAft>
                <a:spcPct val="0"/>
              </a:spcAft>
              <a:tabLst>
                <a:tab pos="1188085" algn="l"/>
                <a:tab pos="2163445" algn="l"/>
                <a:tab pos="3142615" algn="l"/>
                <a:tab pos="4190365" algn="l"/>
              </a:tabLst>
            </a:pPr>
            <a:r>
              <a:rPr lang="zh-CN" altLang="zh-CN" sz="2565" b="1">
                <a:solidFill>
                  <a:srgbClr val="000000"/>
                </a:solidFill>
                <a:latin typeface="微软雅黑" panose="020B0503020204020204" charset="-122"/>
                <a:ea typeface="微软雅黑" panose="020B0503020204020204" charset="-122"/>
                <a:cs typeface="Times New Roman" panose="02020603050405020304" pitchFamily="18" charset="0"/>
              </a:rPr>
              <a:t>四、答案要点化</a:t>
            </a:r>
            <a:endPar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endParaRPr>
          </a:p>
          <a:p>
            <a:pPr indent="666750">
              <a:lnSpc>
                <a:spcPct val="130000"/>
              </a:lnSpc>
              <a:spcAft>
                <a:spcPct val="0"/>
              </a:spcAft>
              <a:tabLst>
                <a:tab pos="1188085" algn="l"/>
                <a:tab pos="2163445" algn="l"/>
                <a:tab pos="3142615" algn="l"/>
                <a:tab pos="4190365" algn="l"/>
              </a:tabLst>
            </a:pP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rPr>
              <a:t>简答题分值为</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rPr>
              <a:t>3</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rPr>
              <a:t>分</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rPr>
              <a:t>得分点多为</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rPr>
              <a:t>2~3</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rPr>
              <a:t>个。作答时要有采准得分点的意识</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rPr>
              <a:t>用小序号</a:t>
            </a:r>
            <a:r>
              <a:rPr lang="zh-CN" altLang="zh-CN" sz="2565">
                <a:solidFill>
                  <a:srgbClr val="000000"/>
                </a:solidFill>
                <a:latin typeface="微软雅黑" panose="020B0503020204020204" charset="-122"/>
                <a:ea typeface="微软雅黑" panose="020B0503020204020204" charset="-122"/>
                <a:cs typeface="宋体" panose="02010600030101010101" pitchFamily="2" charset="-122"/>
              </a:rPr>
              <a:t>①②③</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rPr>
              <a:t>标明。然后依据文段内容</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rPr>
              <a:t>对照题目要求</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rPr>
              <a:t>仔细阅读</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rPr>
              <a:t>条分缕析</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rPr>
              <a:t>准确写出每个要点的内容</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rPr>
              <a:t>做到不交叉</a:t>
            </a:r>
            <a:r>
              <a:rPr lang="en-US" altLang="zh-CN" sz="2565">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2565">
                <a:solidFill>
                  <a:srgbClr val="000000"/>
                </a:solidFill>
                <a:latin typeface="微软雅黑" panose="020B0503020204020204" charset="-122"/>
                <a:ea typeface="微软雅黑" panose="020B0503020204020204" charset="-122"/>
                <a:cs typeface="Times New Roman" panose="02020603050405020304" pitchFamily="18" charset="0"/>
              </a:rPr>
              <a:t>不重复。</a:t>
            </a:r>
            <a:endParaRPr lang="zh-CN" altLang="zh-CN" sz="2565">
              <a:solidFill>
                <a:srgbClr val="000000"/>
              </a:solidFill>
              <a:effectLst/>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custDataLst>
              <p:tags r:id="rId2"/>
            </p:custDataLst>
          </p:nvPr>
        </p:nvSpPr>
        <p:spPr>
          <a:xfrm>
            <a:off x="2785110" y="171450"/>
            <a:ext cx="5816600" cy="496570"/>
          </a:xfrm>
          <a:prstGeom prst="rect">
            <a:avLst/>
          </a:prstGeom>
        </p:spPr>
        <p:txBody>
          <a:bodyPr vert="horz" lIns="96771" tIns="48385" rIns="96771" bIns="48385" rtlCol="0" anchor="ctr">
            <a:noAutofit/>
          </a:bodyPr>
          <a:lstStyle>
            <a:lvl1pPr algn="l" defTabSz="864235" rtl="0" eaLnBrk="1" latinLnBrk="0" hangingPunct="1">
              <a:lnSpc>
                <a:spcPct val="90000"/>
              </a:lnSpc>
              <a:spcBef>
                <a:spcPct val="0"/>
              </a:spcBef>
              <a:buNone/>
              <a:defRPr sz="4155" kern="1200">
                <a:solidFill>
                  <a:schemeClr val="tx1"/>
                </a:solidFill>
                <a:latin typeface="+mj-lt"/>
                <a:ea typeface="+mj-ea"/>
                <a:cs typeface="+mj-cs"/>
              </a:defRPr>
            </a:lvl1pPr>
          </a:lstStyle>
          <a:p>
            <a:pPr indent="0">
              <a:buFont typeface="Wingdings" panose="05000000000000000000" charset="0"/>
            </a:pPr>
            <a:r>
              <a:rPr lang="en-US" altLang="zh-CN" sz="3200" b="1">
                <a:gradFill>
                  <a:gsLst>
                    <a:gs pos="0">
                      <a:srgbClr val="E30000"/>
                    </a:gs>
                    <a:gs pos="100000">
                      <a:srgbClr val="760303"/>
                    </a:gs>
                  </a:gsLst>
                  <a:lin scaled="0"/>
                </a:gradFill>
                <a:latin typeface="黑体" panose="02010609060101010101" charset="-122"/>
                <a:ea typeface="黑体" panose="02010609060101010101" charset="-122"/>
                <a:sym typeface="+mn-ea"/>
              </a:rPr>
              <a:t>2023</a:t>
            </a:r>
            <a:r>
              <a:rPr lang="zh-CN" altLang="zh-CN" sz="3200" b="1">
                <a:gradFill>
                  <a:gsLst>
                    <a:gs pos="0">
                      <a:srgbClr val="E30000"/>
                    </a:gs>
                    <a:gs pos="100000">
                      <a:srgbClr val="760303"/>
                    </a:gs>
                  </a:gsLst>
                  <a:lin scaled="0"/>
                </a:gradFill>
                <a:latin typeface="黑体" panose="02010609060101010101" charset="-122"/>
                <a:ea typeface="黑体" panose="02010609060101010101" charset="-122"/>
                <a:sym typeface="+mn-ea"/>
              </a:rPr>
              <a:t>文言文阅读题型变化分析</a:t>
            </a:r>
          </a:p>
        </p:txBody>
      </p:sp>
      <p:sp>
        <p:nvSpPr>
          <p:cNvPr id="3" name="内容占位符 2"/>
          <p:cNvSpPr>
            <a:spLocks noGrp="1"/>
          </p:cNvSpPr>
          <p:nvPr>
            <p:custDataLst>
              <p:tags r:id="rId3"/>
            </p:custDataLst>
          </p:nvPr>
        </p:nvSpPr>
        <p:spPr>
          <a:xfrm>
            <a:off x="465455" y="773430"/>
            <a:ext cx="10693400" cy="2321560"/>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just">
              <a:lnSpc>
                <a:spcPct val="85000"/>
              </a:lnSpc>
              <a:spcBef>
                <a:spcPct val="0"/>
              </a:spcBef>
              <a:spcAft>
                <a:spcPct val="0"/>
              </a:spcAft>
              <a:buNone/>
            </a:pPr>
            <a:r>
              <a:rPr lang="en-US" altLang="zh-CN" sz="1400" b="1">
                <a:latin typeface="黑体" panose="02010609060101010101" charset="-122"/>
                <a:ea typeface="黑体" panose="02010609060101010101" charset="-122"/>
                <a:cs typeface="黑体" panose="02010609060101010101" charset="-122"/>
              </a:rPr>
              <a:t>   </a:t>
            </a:r>
            <a:r>
              <a:rPr lang="en-US" altLang="zh-CN" sz="2400" b="1">
                <a:latin typeface="黑体" panose="02010609060101010101" charset="-122"/>
                <a:ea typeface="黑体" panose="02010609060101010101" charset="-122"/>
                <a:cs typeface="黑体" panose="02010609060101010101" charset="-122"/>
              </a:rPr>
              <a:t> </a:t>
            </a:r>
            <a:r>
              <a:rPr lang="zh-CN" altLang="en-US" sz="2400">
                <a:solidFill>
                  <a:srgbClr val="1E10D1"/>
                </a:solidFill>
                <a:latin typeface="黑体" panose="02010609060101010101" charset="-122"/>
                <a:ea typeface="黑体" panose="02010609060101010101" charset="-122"/>
                <a:cs typeface="黑体" panose="02010609060101010101" charset="-122"/>
              </a:rPr>
              <a:t>1.题型变化，新增主观题。</a:t>
            </a:r>
            <a:r>
              <a:rPr lang="zh-CN" altLang="en-US" sz="2400">
                <a:solidFill>
                  <a:schemeClr val="tx1"/>
                </a:solidFill>
                <a:latin typeface="楷体" panose="02010609060101010101" charset="-122"/>
                <a:ea typeface="楷体" panose="02010609060101010101" charset="-122"/>
                <a:cs typeface="楷体" panose="02010609060101010101" charset="-122"/>
                <a:sym typeface="+mn-ea"/>
              </a:rPr>
              <a:t>新题型符合高考文言文考纲的要求（</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分析综合</a:t>
            </a:r>
            <a:r>
              <a:rPr lang="en-US" altLang="en-US" sz="2400">
                <a:solidFill>
                  <a:srgbClr val="FF0000"/>
                </a:solidFill>
                <a:latin typeface="楷体" panose="02010609060101010101" charset="-122"/>
                <a:ea typeface="楷体" panose="02010609060101010101" charset="-122"/>
                <a:cs typeface="楷体" panose="02010609060101010101" charset="-122"/>
                <a:sym typeface="+mn-ea"/>
              </a:rPr>
              <a:t> </a:t>
            </a:r>
            <a:r>
              <a:rPr lang="en-US" altLang="zh-CN" sz="2400">
                <a:solidFill>
                  <a:srgbClr val="FF0000"/>
                </a:solidFill>
                <a:latin typeface="楷体" panose="02010609060101010101" charset="-122"/>
                <a:ea typeface="楷体" panose="02010609060101010101" charset="-122"/>
                <a:cs typeface="楷体" panose="02010609060101010101" charset="-122"/>
                <a:sym typeface="+mn-ea"/>
              </a:rPr>
              <a:t>C</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a:t>
            </a:r>
            <a:r>
              <a:rPr lang="zh-CN" altLang="en-US" sz="2400">
                <a:solidFill>
                  <a:schemeClr val="tx1"/>
                </a:solidFill>
                <a:latin typeface="楷体" panose="02010609060101010101" charset="-122"/>
                <a:ea typeface="楷体" panose="02010609060101010101" charset="-122"/>
                <a:cs typeface="楷体" panose="02010609060101010101" charset="-122"/>
                <a:sym typeface="+mn-ea"/>
              </a:rPr>
              <a:t>筛选并整合文中信息；归纳内容要点，概括中心意思；分析概括作者在文中的观点态度。</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鉴赏评价</a:t>
            </a:r>
            <a:r>
              <a:rPr lang="en-US" altLang="zh-CN" sz="2400">
                <a:solidFill>
                  <a:srgbClr val="FF0000"/>
                </a:solidFill>
                <a:latin typeface="楷体" panose="02010609060101010101" charset="-122"/>
                <a:ea typeface="楷体" panose="02010609060101010101" charset="-122"/>
                <a:cs typeface="楷体" panose="02010609060101010101" charset="-122"/>
                <a:sym typeface="+mn-ea"/>
              </a:rPr>
              <a:t>D</a:t>
            </a:r>
            <a:r>
              <a:rPr lang="zh-CN" altLang="en-US" sz="2400">
                <a:solidFill>
                  <a:srgbClr val="FF0000"/>
                </a:solidFill>
                <a:latin typeface="楷体" panose="02010609060101010101" charset="-122"/>
                <a:ea typeface="楷体" panose="02010609060101010101" charset="-122"/>
                <a:cs typeface="楷体" panose="02010609060101010101" charset="-122"/>
                <a:sym typeface="+mn-ea"/>
              </a:rPr>
              <a:t>：</a:t>
            </a:r>
            <a:r>
              <a:rPr lang="zh-CN" altLang="en-US" sz="2400">
                <a:solidFill>
                  <a:schemeClr val="tx1"/>
                </a:solidFill>
                <a:latin typeface="楷体" panose="02010609060101010101" charset="-122"/>
                <a:ea typeface="楷体" panose="02010609060101010101" charset="-122"/>
                <a:cs typeface="楷体" panose="02010609060101010101" charset="-122"/>
                <a:sym typeface="+mn-ea"/>
              </a:rPr>
              <a:t>鉴赏文学作品的形象、语言和表达技巧，评价文章的思想内容和作者的观点态度），侧重考查考生对人物、事件、原因、目的、条件、方法等逻辑分析能力，考查考生概括、筛选信息以及语言表达等方面的能力。</a:t>
            </a:r>
          </a:p>
        </p:txBody>
      </p:sp>
      <p:sp>
        <p:nvSpPr>
          <p:cNvPr id="4" name="内容占位符 2"/>
          <p:cNvSpPr>
            <a:spLocks noGrp="1"/>
          </p:cNvSpPr>
          <p:nvPr>
            <p:custDataLst>
              <p:tags r:id="rId4"/>
            </p:custDataLst>
          </p:nvPr>
        </p:nvSpPr>
        <p:spPr>
          <a:xfrm>
            <a:off x="465455" y="2711450"/>
            <a:ext cx="10660380" cy="821055"/>
          </a:xfrm>
          <a:prstGeom prst="rect">
            <a:avLst/>
          </a:prstGeom>
        </p:spPr>
        <p:txBody>
          <a:bodyPr vert="horz" lIns="90000" tIns="46800" rIns="90000" bIns="46800" rtlCol="0">
            <a:normAutofit lnSpcReduction="10000"/>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5000"/>
              </a:lnSpc>
              <a:spcAft>
                <a:spcPct val="0"/>
              </a:spcAft>
              <a:buFont typeface="Wingdings" panose="05000000000000000000" charset="0"/>
              <a:buNone/>
            </a:pPr>
            <a:r>
              <a:rPr lang="en-US" altLang="zh-CN" sz="2200" b="1">
                <a:latin typeface="黑体" panose="02010609060101010101" charset="-122"/>
                <a:ea typeface="黑体" panose="02010609060101010101" charset="-122"/>
                <a:cs typeface="黑体" panose="02010609060101010101" charset="-122"/>
              </a:rPr>
              <a:t>   </a:t>
            </a:r>
            <a:r>
              <a:rPr lang="zh-CN" altLang="en-US" sz="2400">
                <a:solidFill>
                  <a:srgbClr val="1E10D1"/>
                </a:solidFill>
                <a:latin typeface="黑体" panose="02010609060101010101" charset="-122"/>
                <a:ea typeface="黑体" panose="02010609060101010101" charset="-122"/>
              </a:rPr>
              <a:t>2.分值变化，评分更实务。</a:t>
            </a:r>
            <a:r>
              <a:rPr lang="zh-CN" altLang="en-US" sz="2400">
                <a:solidFill>
                  <a:schemeClr val="tx1"/>
                </a:solidFill>
                <a:latin typeface="楷体" panose="02010609060101010101" charset="-122"/>
                <a:ea typeface="楷体" panose="02010609060101010101" charset="-122"/>
                <a:cs typeface="楷体" panose="02010609060101010101" charset="-122"/>
              </a:rPr>
              <a:t>文言翻译两句各压缩1分，为“3+1”，</a:t>
            </a:r>
            <a:r>
              <a:rPr lang="zh-CN" altLang="en-US" sz="2400">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rPr>
              <a:t>三个句中得分点</a:t>
            </a:r>
            <a:r>
              <a:rPr lang="en-US" altLang="zh-CN" sz="2400">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rPr>
              <a:t>+</a:t>
            </a:r>
            <a:r>
              <a:rPr lang="zh-CN" altLang="en-US" sz="2400">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rPr>
              <a:t>句意各</a:t>
            </a:r>
            <a:r>
              <a:rPr lang="en-US" altLang="zh-CN" sz="2400">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rPr>
              <a:t>1</a:t>
            </a:r>
            <a:r>
              <a:rPr lang="zh-CN" altLang="en-US" sz="2400">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rPr>
              <a:t>分</a:t>
            </a:r>
            <a:r>
              <a:rPr lang="zh-CN" altLang="en-US" sz="2400">
                <a:solidFill>
                  <a:schemeClr val="tx1"/>
                </a:solidFill>
                <a:latin typeface="楷体" panose="02010609060101010101" charset="-122"/>
                <a:ea typeface="楷体" panose="02010609060101010101" charset="-122"/>
                <a:cs typeface="楷体" panose="02010609060101010101" charset="-122"/>
              </a:rPr>
              <a:t>，由过去句意2分压缩为1分，评分更客观。</a:t>
            </a:r>
            <a:endParaRPr lang="zh-CN" altLang="en-US" sz="2400">
              <a:latin typeface="楷体" panose="02010609060101010101" charset="-122"/>
              <a:ea typeface="楷体" panose="02010609060101010101" charset="-122"/>
              <a:cs typeface="楷体" panose="02010609060101010101" charset="-122"/>
            </a:endParaRPr>
          </a:p>
        </p:txBody>
      </p:sp>
      <p:sp>
        <p:nvSpPr>
          <p:cNvPr id="5" name="内容占位符 2"/>
          <p:cNvSpPr>
            <a:spLocks noGrp="1"/>
          </p:cNvSpPr>
          <p:nvPr>
            <p:custDataLst>
              <p:tags r:id="rId5"/>
            </p:custDataLst>
          </p:nvPr>
        </p:nvSpPr>
        <p:spPr>
          <a:xfrm>
            <a:off x="432435" y="3532505"/>
            <a:ext cx="10693400" cy="2011680"/>
          </a:xfrm>
          <a:prstGeom prst="rect">
            <a:avLst/>
          </a:prstGeom>
          <a:noFill/>
          <a:extLst>
            <a:ext uri="{909E8E84-426E-40DD-AFC4-6F175D3DCCD1}">
              <a14:hiddenFill xmlns:a14="http://schemas.microsoft.com/office/drawing/2010/main">
                <a:solidFill>
                  <a:schemeClr val="bg1"/>
                </a:solidFill>
              </a14:hiddenFill>
            </a:ext>
          </a:extLst>
        </p:spPr>
        <p:txBody>
          <a:bodyPr vert="horz" lIns="90000" tIns="46800" rIns="90000" bIns="46800" rtlCol="0">
            <a:normAutofit fontScale="25000" lnSpcReduction="20000"/>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Aft>
                <a:spcPct val="0"/>
              </a:spcAft>
              <a:buFont typeface="Wingdings" panose="05000000000000000000" charset="0"/>
              <a:buNone/>
            </a:pPr>
            <a:r>
              <a:rPr lang="en-US" altLang="zh-CN" sz="8800" b="1">
                <a:latin typeface="黑体" panose="02010609060101010101" charset="-122"/>
                <a:ea typeface="黑体" panose="02010609060101010101" charset="-122"/>
                <a:cs typeface="黑体" panose="02010609060101010101" charset="-122"/>
              </a:rPr>
              <a:t>   </a:t>
            </a:r>
            <a:r>
              <a:rPr lang="zh-CN" altLang="en-US" sz="9600">
                <a:solidFill>
                  <a:srgbClr val="1E10D1"/>
                </a:solidFill>
                <a:latin typeface="黑体" panose="02010609060101010101" charset="-122"/>
                <a:ea typeface="黑体" panose="02010609060101010101" charset="-122"/>
              </a:rPr>
              <a:t>3.考查变化，重关键能力。</a:t>
            </a:r>
            <a:r>
              <a:rPr lang="zh-CN" altLang="en-US" sz="9600">
                <a:solidFill>
                  <a:schemeClr val="tx1"/>
                </a:solidFill>
                <a:latin typeface="楷体" panose="02010609060101010101" charset="-122"/>
                <a:ea typeface="楷体" panose="02010609060101010101" charset="-122"/>
                <a:cs typeface="楷体" panose="02010609060101010101" charset="-122"/>
              </a:rPr>
              <a:t>客观题（断句、文化常识、</a:t>
            </a:r>
            <a:r>
              <a:rPr lang="zh-CN" altLang="en-US" sz="9600">
                <a:solidFill>
                  <a:schemeClr val="tx1"/>
                </a:solidFill>
                <a:latin typeface="楷体" panose="02010609060101010101" charset="-122"/>
                <a:ea typeface="楷体" panose="02010609060101010101" charset="-122"/>
                <a:cs typeface="楷体" panose="02010609060101010101" charset="-122"/>
                <a:sym typeface="+mn-ea"/>
              </a:rPr>
              <a:t>加点词语的解说、</a:t>
            </a:r>
            <a:r>
              <a:rPr lang="zh-CN" altLang="en-US" sz="9600">
                <a:solidFill>
                  <a:schemeClr val="tx1"/>
                </a:solidFill>
                <a:latin typeface="楷体" panose="02010609060101010101" charset="-122"/>
                <a:ea typeface="楷体" panose="02010609060101010101" charset="-122"/>
                <a:cs typeface="楷体" panose="02010609060101010101" charset="-122"/>
              </a:rPr>
              <a:t>文意理解）、主观题（翻译、文意概括），每一点都涉及到考生文言文阅读理解能力。特别是新增的主观简答题，</a:t>
            </a:r>
            <a:r>
              <a:rPr lang="zh-CN" altLang="en-US" sz="9600">
                <a:solidFill>
                  <a:schemeClr val="tx1"/>
                </a:solidFill>
                <a:latin typeface="楷体" panose="02010609060101010101" charset="-122"/>
                <a:ea typeface="楷体" panose="02010609060101010101" charset="-122"/>
                <a:cs typeface="楷体" panose="02010609060101010101" charset="-122"/>
                <a:sym typeface="+mn-ea"/>
              </a:rPr>
              <a:t>对文言文阅读能力要求加大，难度增加，分值</a:t>
            </a:r>
            <a:r>
              <a:rPr lang="en-US" altLang="zh-CN" sz="9600">
                <a:solidFill>
                  <a:schemeClr val="tx1"/>
                </a:solidFill>
                <a:latin typeface="楷体" panose="02010609060101010101" charset="-122"/>
                <a:ea typeface="楷体" panose="02010609060101010101" charset="-122"/>
                <a:cs typeface="楷体" panose="02010609060101010101" charset="-122"/>
                <a:sym typeface="+mn-ea"/>
              </a:rPr>
              <a:t>3</a:t>
            </a:r>
            <a:r>
              <a:rPr lang="zh-CN" altLang="en-US" sz="9600">
                <a:solidFill>
                  <a:schemeClr val="tx1"/>
                </a:solidFill>
                <a:latin typeface="楷体" panose="02010609060101010101" charset="-122"/>
                <a:ea typeface="楷体" panose="02010609060101010101" charset="-122"/>
                <a:cs typeface="楷体" panose="02010609060101010101" charset="-122"/>
                <a:sym typeface="+mn-ea"/>
              </a:rPr>
              <a:t>分</a:t>
            </a:r>
            <a:r>
              <a:rPr sz="9600">
                <a:solidFill>
                  <a:schemeClr val="tx1"/>
                </a:solidFill>
                <a:latin typeface="楷体" panose="02010609060101010101" charset="-122"/>
                <a:ea typeface="楷体" panose="02010609060101010101" charset="-122"/>
                <a:cs typeface="楷体" panose="02010609060101010101" charset="-122"/>
                <a:sym typeface="+mn-ea"/>
              </a:rPr>
              <a:t>虽然</a:t>
            </a:r>
            <a:r>
              <a:rPr lang="zh-CN" altLang="en-US" sz="9600">
                <a:solidFill>
                  <a:schemeClr val="tx1"/>
                </a:solidFill>
                <a:latin typeface="楷体" panose="02010609060101010101" charset="-122"/>
                <a:ea typeface="楷体" panose="02010609060101010101" charset="-122"/>
                <a:cs typeface="楷体" panose="02010609060101010101" charset="-122"/>
                <a:sym typeface="+mn-ea"/>
              </a:rPr>
              <a:t>不高，但通常情况下考生想得到满分比较困难，要点为2</a:t>
            </a:r>
            <a:r>
              <a:rPr lang="zh-CN" altLang="en-US" sz="9600">
                <a:solidFill>
                  <a:schemeClr val="tx1"/>
                </a:solidFill>
                <a:latin typeface="微软雅黑" panose="020B0503020204020204" charset="-122"/>
                <a:cs typeface="楷体" panose="02010609060101010101" charset="-122"/>
                <a:sym typeface="+mn-ea"/>
              </a:rPr>
              <a:t>~</a:t>
            </a:r>
            <a:r>
              <a:rPr lang="zh-CN" altLang="en-US" sz="9600">
                <a:solidFill>
                  <a:schemeClr val="tx1"/>
                </a:solidFill>
                <a:latin typeface="楷体" panose="02010609060101010101" charset="-122"/>
                <a:ea typeface="楷体" panose="02010609060101010101" charset="-122"/>
                <a:cs typeface="楷体" panose="02010609060101010101" charset="-122"/>
                <a:sym typeface="+mn-ea"/>
              </a:rPr>
              <a:t>5个，大部分都属于一个要点</a:t>
            </a:r>
            <a:r>
              <a:rPr lang="en-US" altLang="zh-CN" sz="9600">
                <a:solidFill>
                  <a:schemeClr val="tx1"/>
                </a:solidFill>
                <a:latin typeface="楷体" panose="02010609060101010101" charset="-122"/>
                <a:ea typeface="楷体" panose="02010609060101010101" charset="-122"/>
                <a:cs typeface="楷体" panose="02010609060101010101" charset="-122"/>
                <a:sym typeface="+mn-ea"/>
              </a:rPr>
              <a:t>1</a:t>
            </a:r>
            <a:r>
              <a:rPr lang="zh-CN" altLang="en-US" sz="9600">
                <a:solidFill>
                  <a:schemeClr val="tx1"/>
                </a:solidFill>
                <a:latin typeface="楷体" panose="02010609060101010101" charset="-122"/>
                <a:ea typeface="楷体" panose="02010609060101010101" charset="-122"/>
                <a:cs typeface="楷体" panose="02010609060101010101" charset="-122"/>
                <a:sym typeface="+mn-ea"/>
              </a:rPr>
              <a:t>分，考生答出三个即可。</a:t>
            </a:r>
            <a:endParaRPr lang="zh-CN" altLang="en-US" sz="9600">
              <a:solidFill>
                <a:schemeClr val="tx1"/>
              </a:solidFill>
              <a:latin typeface="楷体" panose="02010609060101010101" charset="-122"/>
              <a:ea typeface="楷体" panose="02010609060101010101" charset="-122"/>
              <a:cs typeface="楷体" panose="02010609060101010101" charset="-122"/>
            </a:endParaRPr>
          </a:p>
          <a:p>
            <a:pPr marL="0" indent="0">
              <a:lnSpc>
                <a:spcPct val="110000"/>
              </a:lnSpc>
              <a:spcAft>
                <a:spcPct val="0"/>
              </a:spcAft>
              <a:buFont typeface="Wingdings" panose="05000000000000000000" charset="0"/>
              <a:buNone/>
            </a:pPr>
            <a:r>
              <a:rPr lang="zh-CN" altLang="en-US" sz="11200">
                <a:latin typeface="黑体" panose="02010609060101010101" charset="-122"/>
                <a:ea typeface="黑体" panose="02010609060101010101" charset="-122"/>
              </a:rPr>
              <a:t> </a:t>
            </a:r>
          </a:p>
        </p:txBody>
      </p:sp>
    </p:spTree>
    <p:custDataLst>
      <p:tags r:id="rId1"/>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3175" y="-35560"/>
            <a:ext cx="12192000" cy="6858000"/>
          </a:xfrm>
          <a:prstGeom prst="rect">
            <a:avLst/>
          </a:prstGeom>
          <a:solidFill>
            <a:schemeClr val="bg1">
              <a:alpha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pic>
        <p:nvPicPr>
          <p:cNvPr id="3" name="图片 2"/>
          <p:cNvPicPr>
            <a:picLocks noChangeAspect="1"/>
          </p:cNvPicPr>
          <p:nvPr>
            <p:custDataLst>
              <p:tags r:id="rId2"/>
            </p:custDataLst>
          </p:nvPr>
        </p:nvPicPr>
        <p:blipFill>
          <a:blip r:embed="rId10"/>
          <a:stretch>
            <a:fillRect/>
          </a:stretch>
        </p:blipFill>
        <p:spPr>
          <a:xfrm>
            <a:off x="-3175" y="0"/>
            <a:ext cx="4466590" cy="6858000"/>
          </a:xfrm>
          <a:prstGeom prst="rect">
            <a:avLst/>
          </a:prstGeom>
        </p:spPr>
      </p:pic>
      <p:sp>
        <p:nvSpPr>
          <p:cNvPr id="4" name="任意多边形 3"/>
          <p:cNvSpPr/>
          <p:nvPr>
            <p:custDataLst>
              <p:tags r:id="rId3"/>
            </p:custDataLst>
          </p:nvPr>
        </p:nvSpPr>
        <p:spPr>
          <a:xfrm>
            <a:off x="11430" y="-35560"/>
            <a:ext cx="5856605" cy="6893560"/>
          </a:xfrm>
          <a:custGeom>
            <a:avLst/>
            <a:gdLst>
              <a:gd name="connsiteX0" fmla="*/ 0 w 6497953"/>
              <a:gd name="connsiteY0" fmla="*/ 0 h 6858000"/>
              <a:gd name="connsiteX1" fmla="*/ 6497953 w 6497953"/>
              <a:gd name="connsiteY1" fmla="*/ 0 h 6858000"/>
              <a:gd name="connsiteX2" fmla="*/ 6497953 w 6497953"/>
              <a:gd name="connsiteY2" fmla="*/ 5561440 h 6858000"/>
              <a:gd name="connsiteX3" fmla="*/ 5333958 w 6497953"/>
              <a:gd name="connsiteY3" fmla="*/ 6851307 h 6858000"/>
              <a:gd name="connsiteX4" fmla="*/ 5201411 w 6497953"/>
              <a:gd name="connsiteY4" fmla="*/ 6858000 h 6858000"/>
              <a:gd name="connsiteX5" fmla="*/ 0 w 6497953"/>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97953" h="6858000">
                <a:moveTo>
                  <a:pt x="0" y="0"/>
                </a:moveTo>
                <a:lnTo>
                  <a:pt x="6497953" y="0"/>
                </a:lnTo>
                <a:lnTo>
                  <a:pt x="6497953" y="5561440"/>
                </a:lnTo>
                <a:cubicBezTo>
                  <a:pt x="6497953" y="6232757"/>
                  <a:pt x="5987757" y="6784910"/>
                  <a:pt x="5333958" y="6851307"/>
                </a:cubicBezTo>
                <a:lnTo>
                  <a:pt x="5201411" y="6858000"/>
                </a:lnTo>
                <a:lnTo>
                  <a:pt x="0" y="6858000"/>
                </a:lnTo>
                <a:close/>
              </a:path>
            </a:pathLst>
          </a:custGeom>
          <a:blipFill rotWithShape="1">
            <a:blip r:embed="rId10"/>
            <a:stretch>
              <a:fillRect/>
            </a:stretch>
          </a:blipFill>
          <a:ln>
            <a:noFill/>
          </a:ln>
          <a:effectLst>
            <a:outerShdw blurRad="571500" sx="105000" sy="105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custDataLst>
              <p:tags r:id="rId4"/>
            </p:custDataLst>
          </p:nvPr>
        </p:nvSpPr>
        <p:spPr>
          <a:xfrm>
            <a:off x="-3810" y="-61595"/>
            <a:ext cx="5871845" cy="6919595"/>
          </a:xfrm>
          <a:custGeom>
            <a:avLst/>
            <a:gdLst>
              <a:gd name="connsiteX0" fmla="*/ 0 w 6497953"/>
              <a:gd name="connsiteY0" fmla="*/ 0 h 6858000"/>
              <a:gd name="connsiteX1" fmla="*/ 6497953 w 6497953"/>
              <a:gd name="connsiteY1" fmla="*/ 0 h 6858000"/>
              <a:gd name="connsiteX2" fmla="*/ 6497953 w 6497953"/>
              <a:gd name="connsiteY2" fmla="*/ 5561440 h 6858000"/>
              <a:gd name="connsiteX3" fmla="*/ 5333958 w 6497953"/>
              <a:gd name="connsiteY3" fmla="*/ 6851307 h 6858000"/>
              <a:gd name="connsiteX4" fmla="*/ 5201411 w 6497953"/>
              <a:gd name="connsiteY4" fmla="*/ 6858000 h 6858000"/>
              <a:gd name="connsiteX5" fmla="*/ 0 w 6497953"/>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97953" h="6858000">
                <a:moveTo>
                  <a:pt x="0" y="0"/>
                </a:moveTo>
                <a:lnTo>
                  <a:pt x="6497953" y="0"/>
                </a:lnTo>
                <a:lnTo>
                  <a:pt x="6497953" y="5561440"/>
                </a:lnTo>
                <a:cubicBezTo>
                  <a:pt x="6497953" y="6232757"/>
                  <a:pt x="5987757" y="6784910"/>
                  <a:pt x="5333958" y="6851307"/>
                </a:cubicBezTo>
                <a:lnTo>
                  <a:pt x="5201411" y="6858000"/>
                </a:lnTo>
                <a:lnTo>
                  <a:pt x="0" y="6858000"/>
                </a:lnTo>
                <a:close/>
              </a:path>
            </a:pathLst>
          </a:custGeom>
          <a:blipFill rotWithShape="1">
            <a:blip r:embed="rId11"/>
            <a:stretch>
              <a:fillRect r="-100000"/>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4" name="组合 223"/>
          <p:cNvGrpSpPr/>
          <p:nvPr>
            <p:custDataLst>
              <p:tags r:id="rId5"/>
            </p:custDataLst>
          </p:nvPr>
        </p:nvGrpSpPr>
        <p:grpSpPr>
          <a:xfrm>
            <a:off x="3657456" y="1609649"/>
            <a:ext cx="4870739" cy="3731458"/>
            <a:chOff x="3857625" y="1682616"/>
            <a:chExt cx="4870739" cy="3731458"/>
          </a:xfrm>
          <a:effectLst/>
        </p:grpSpPr>
        <p:sp>
          <p:nvSpPr>
            <p:cNvPr id="9" name="圆角矩形 8"/>
            <p:cNvSpPr/>
            <p:nvPr>
              <p:custDataLst>
                <p:tags r:id="rId6"/>
              </p:custDataLst>
            </p:nvPr>
          </p:nvSpPr>
          <p:spPr>
            <a:xfrm>
              <a:off x="3857625" y="1682616"/>
              <a:ext cx="4870739" cy="3731458"/>
            </a:xfrm>
            <a:prstGeom prst="roundRect">
              <a:avLst>
                <a:gd name="adj" fmla="val 14905"/>
              </a:avLst>
            </a:prstGeom>
            <a:gradFill flip="none" rotWithShape="1">
              <a:gsLst>
                <a:gs pos="16000">
                  <a:schemeClr val="bg1"/>
                </a:gs>
                <a:gs pos="100000">
                  <a:srgbClr val="E8E2DC"/>
                </a:gs>
              </a:gsLst>
              <a:lin ang="2700000" scaled="1"/>
            </a:gradFill>
            <a:ln>
              <a:noFill/>
            </a:ln>
            <a:effectLst>
              <a:outerShdw blurRad="533400" dist="2540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custDataLst>
                <p:tags r:id="rId7"/>
              </p:custDataLst>
            </p:nvPr>
          </p:nvSpPr>
          <p:spPr>
            <a:xfrm>
              <a:off x="5546503" y="2003557"/>
              <a:ext cx="1500603" cy="1500603"/>
            </a:xfrm>
            <a:prstGeom prst="ellipse">
              <a:avLst/>
            </a:prstGeom>
            <a:gradFill flip="none" rotWithShape="1">
              <a:gsLst>
                <a:gs pos="39000">
                  <a:srgbClr val="63AEB2"/>
                </a:gs>
                <a:gs pos="100000">
                  <a:srgbClr val="B5D6D6"/>
                </a:gs>
              </a:gsLst>
              <a:lin ang="13500000" scaled="1"/>
            </a:gradFill>
            <a:ln>
              <a:noFill/>
            </a:ln>
            <a:effectLst>
              <a:outerShdw blurRad="190500" dist="101600" dir="5400000" algn="t" rotWithShape="0">
                <a:srgbClr val="91795A">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a:latin typeface="+mj-ea"/>
                  <a:ea typeface="+mj-ea"/>
                </a:rPr>
                <a:t>04</a:t>
              </a:r>
              <a:endParaRPr lang="zh-CN" altLang="en-US" sz="4400">
                <a:latin typeface="+mj-ea"/>
                <a:ea typeface="+mj-ea"/>
              </a:endParaRPr>
            </a:p>
          </p:txBody>
        </p:sp>
        <p:sp>
          <p:nvSpPr>
            <p:cNvPr id="14" name="文本框 13"/>
            <p:cNvSpPr txBox="1"/>
            <p:nvPr>
              <p:custDataLst>
                <p:tags r:id="rId8"/>
              </p:custDataLst>
            </p:nvPr>
          </p:nvSpPr>
          <p:spPr>
            <a:xfrm>
              <a:off x="4663440" y="3648576"/>
              <a:ext cx="3260725" cy="1664335"/>
            </a:xfrm>
            <a:prstGeom prst="rect">
              <a:avLst/>
            </a:prstGeom>
            <a:noFill/>
          </p:spPr>
          <p:txBody>
            <a:bodyPr wrap="none" lIns="0" tIns="0" rIns="0" bIns="0" rtlCol="0">
              <a:noAutofit/>
            </a:bodyPr>
            <a:lstStyle/>
            <a:p>
              <a:pPr algn="ctr"/>
              <a:r>
                <a:rPr lang="zh-CN" altLang="en-US" sz="6000">
                  <a:solidFill>
                    <a:schemeClr val="tx1">
                      <a:lumMod val="75000"/>
                      <a:lumOff val="25000"/>
                    </a:schemeClr>
                  </a:solidFill>
                  <a:latin typeface="+mj-ea"/>
                  <a:ea typeface="+mj-ea"/>
                  <a:sym typeface="+mn-ea"/>
                </a:rPr>
                <a:t>核心提炼</a:t>
              </a:r>
              <a:endParaRPr lang="zh-CN" altLang="en-US" sz="6000">
                <a:solidFill>
                  <a:schemeClr val="tx1">
                    <a:lumMod val="75000"/>
                    <a:lumOff val="25000"/>
                  </a:schemeClr>
                </a:solidFill>
                <a:latin typeface="+mj-ea"/>
                <a:ea typeface="+mj-ea"/>
              </a:endParaRPr>
            </a:p>
            <a:p>
              <a:pPr algn="ctr"/>
              <a:r>
                <a:rPr lang="zh-CN" altLang="en-US" sz="6000">
                  <a:solidFill>
                    <a:schemeClr val="tx1">
                      <a:lumMod val="75000"/>
                      <a:lumOff val="25000"/>
                    </a:schemeClr>
                  </a:solidFill>
                  <a:latin typeface="+mj-ea"/>
                  <a:ea typeface="+mj-ea"/>
                </a:rPr>
                <a:t>考向探究</a:t>
              </a:r>
            </a:p>
          </p:txBody>
        </p:sp>
      </p:gr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2"/>
            </p:custDataLst>
          </p:nvPr>
        </p:nvSpPr>
        <p:spPr>
          <a:xfrm>
            <a:off x="0" y="81280"/>
            <a:ext cx="12192000" cy="6062345"/>
          </a:xfrm>
          <a:prstGeom prst="rect">
            <a:avLst/>
          </a:prstGeom>
          <a:noFill/>
          <a:ln w="9525">
            <a:noFill/>
          </a:ln>
        </p:spPr>
        <p:txBody>
          <a:bodyPr wrap="square">
            <a:spAutoFit/>
          </a:bodyPr>
          <a:lstStyle/>
          <a:p>
            <a:pPr indent="0"/>
            <a:r>
              <a:rPr lang="zh-CN" altLang="en-US" sz="2800" b="1" spc="150">
                <a:solidFill>
                  <a:srgbClr val="FF0000"/>
                </a:solidFill>
                <a:uFillTx/>
                <a:latin typeface="黑体" panose="02010609060101010101" charset="-122"/>
                <a:ea typeface="黑体" panose="02010609060101010101" charset="-122"/>
                <a:cs typeface="+mj-cs"/>
              </a:rPr>
              <a:t>典例</a:t>
            </a:r>
            <a:r>
              <a:rPr lang="en-US" altLang="zh-CN" sz="2800" b="1" spc="150">
                <a:solidFill>
                  <a:srgbClr val="FF0000"/>
                </a:solidFill>
                <a:uFillTx/>
                <a:latin typeface="黑体" panose="02010609060101010101" charset="-122"/>
                <a:ea typeface="黑体" panose="02010609060101010101" charset="-122"/>
                <a:cs typeface="+mj-cs"/>
              </a:rPr>
              <a:t>1</a:t>
            </a:r>
            <a:endParaRPr lang="zh-CN" altLang="en-US" sz="2800" b="1" spc="150">
              <a:solidFill>
                <a:srgbClr val="FF0000"/>
              </a:solidFill>
              <a:uFillTx/>
              <a:latin typeface="黑体" panose="02010609060101010101" charset="-122"/>
              <a:ea typeface="黑体" panose="02010609060101010101" charset="-122"/>
              <a:cs typeface="+mj-cs"/>
            </a:endParaRPr>
          </a:p>
          <a:p>
            <a:pPr indent="254000"/>
            <a:r>
              <a:rPr lang="en-US" altLang="zh-CN" sz="3200">
                <a:solidFill>
                  <a:srgbClr val="000000"/>
                </a:solidFill>
                <a:latin typeface="黑体" panose="02010609060101010101" charset="-122"/>
                <a:ea typeface="黑体" panose="02010609060101010101" charset="-122"/>
                <a:cs typeface="黑体" panose="02010609060101010101" charset="-122"/>
                <a:sym typeface="+mn-ea"/>
              </a:rPr>
              <a:t>   </a:t>
            </a:r>
            <a:r>
              <a:rPr lang="zh-CN" sz="3200">
                <a:solidFill>
                  <a:srgbClr val="000000"/>
                </a:solidFill>
                <a:latin typeface="楷体" panose="02010609060101010101" charset="-122"/>
                <a:ea typeface="楷体" panose="02010609060101010101" charset="-122"/>
                <a:cs typeface="楷体" panose="02010609060101010101" charset="-122"/>
                <a:sym typeface="+mn-ea"/>
              </a:rPr>
              <a:t>冬，十一月，赤眉暴乱三辅。帝乃遣偏将军冯异讨之，敕异曰：“三辅遭王莽、更始之乱，元元涂炭，无所依诉。将军今奉辞讨诸不轨，营保降者，遣其渠帅诣京师；散其小民，令就</a:t>
            </a:r>
            <a:r>
              <a:rPr lang="zh-CN" sz="3200" b="1">
                <a:solidFill>
                  <a:srgbClr val="000000"/>
                </a:solidFill>
                <a:latin typeface="楷体" panose="02010609060101010101" charset="-122"/>
                <a:ea typeface="楷体" panose="02010609060101010101" charset="-122"/>
                <a:cs typeface="楷体" panose="02010609060101010101" charset="-122"/>
                <a:sym typeface="+mn-ea"/>
              </a:rPr>
              <a:t>农桑</a:t>
            </a:r>
            <a:r>
              <a:rPr lang="zh-CN" sz="3200">
                <a:solidFill>
                  <a:srgbClr val="000000"/>
                </a:solidFill>
                <a:latin typeface="楷体" panose="02010609060101010101" charset="-122"/>
                <a:ea typeface="楷体" panose="02010609060101010101" charset="-122"/>
                <a:cs typeface="楷体" panose="02010609060101010101" charset="-122"/>
                <a:sym typeface="+mn-ea"/>
              </a:rPr>
              <a:t>；坏其营壁，无使复聚。征伐非必略地、屠城，要在平定安集之耳。诸将非不健斗，然好虏掠。卿本能御吏士，念自修敕，无为郡县所苦！”异顿首受命，引而西，所至布威信，群盗多降。</a:t>
            </a:r>
          </a:p>
          <a:p>
            <a:pPr indent="254000"/>
            <a:r>
              <a:rPr lang="en-US" altLang="zh-CN" sz="3200">
                <a:solidFill>
                  <a:srgbClr val="000000"/>
                </a:solidFill>
                <a:latin typeface="楷体" panose="02010609060101010101" charset="-122"/>
                <a:ea typeface="楷体" panose="02010609060101010101" charset="-122"/>
                <a:cs typeface="楷体" panose="02010609060101010101" charset="-122"/>
                <a:sym typeface="+mn-ea"/>
              </a:rPr>
              <a:t>    </a:t>
            </a:r>
            <a:r>
              <a:rPr lang="zh-CN" sz="3200">
                <a:solidFill>
                  <a:srgbClr val="000000"/>
                </a:solidFill>
                <a:latin typeface="楷体" panose="02010609060101010101" charset="-122"/>
                <a:ea typeface="楷体" panose="02010609060101010101" charset="-122"/>
                <a:cs typeface="楷体" panose="02010609060101010101" charset="-122"/>
                <a:sym typeface="+mn-ea"/>
              </a:rPr>
              <a:t>臣光曰：昔周人颂武王之德曰：“铺时绎思，我徂维求定。”言王者之兵志在布陈威德安民而已。观光武之所以取</a:t>
            </a:r>
            <a:r>
              <a:rPr lang="zh-CN" sz="3200" b="1">
                <a:solidFill>
                  <a:srgbClr val="000000"/>
                </a:solidFill>
                <a:latin typeface="楷体" panose="02010609060101010101" charset="-122"/>
                <a:ea typeface="楷体" panose="02010609060101010101" charset="-122"/>
                <a:cs typeface="楷体" panose="02010609060101010101" charset="-122"/>
                <a:sym typeface="+mn-ea"/>
              </a:rPr>
              <a:t>关中</a:t>
            </a:r>
            <a:r>
              <a:rPr lang="zh-CN" sz="3200">
                <a:solidFill>
                  <a:srgbClr val="000000"/>
                </a:solidFill>
                <a:latin typeface="楷体" panose="02010609060101010101" charset="-122"/>
                <a:ea typeface="楷体" panose="02010609060101010101" charset="-122"/>
                <a:cs typeface="楷体" panose="02010609060101010101" charset="-122"/>
                <a:sym typeface="+mn-ea"/>
              </a:rPr>
              <a:t>，用是道也。岂不美哉！</a:t>
            </a:r>
            <a:r>
              <a:rPr lang="en-US" sz="3200">
                <a:solidFill>
                  <a:srgbClr val="000000"/>
                </a:solidFill>
                <a:latin typeface="楷体" panose="02010609060101010101" charset="-122"/>
                <a:ea typeface="楷体" panose="02010609060101010101" charset="-122"/>
                <a:cs typeface="楷体" panose="02010609060101010101" charset="-122"/>
                <a:sym typeface="+mn-ea"/>
              </a:rPr>
              <a:t> </a:t>
            </a:r>
            <a:endParaRPr lang="zh-CN" sz="3200" b="0">
              <a:solidFill>
                <a:srgbClr val="000000"/>
              </a:solidFill>
              <a:ea typeface="宋体" panose="02010600030101010101" pitchFamily="2" charset="-122"/>
            </a:endParaRPr>
          </a:p>
          <a:p>
            <a:pPr indent="254000"/>
            <a:r>
              <a:rPr lang="zh-CN" altLang="en-US" sz="3600" b="1" spc="150">
                <a:solidFill>
                  <a:srgbClr val="FF0000"/>
                </a:solidFill>
                <a:uFillTx/>
                <a:latin typeface="黑体" panose="02010609060101010101" charset="-122"/>
                <a:ea typeface="黑体" panose="02010609060101010101" charset="-122"/>
                <a:cs typeface="+mj-cs"/>
              </a:rPr>
              <a:t>14．请简要说明司马光引用周人颂武王之德的诗句“铺时绎思，我徂维求定”的目的。（3分）</a:t>
            </a:r>
          </a:p>
        </p:txBody>
      </p:sp>
    </p:spTree>
    <p:custDataLst>
      <p:tags r:id="rId1"/>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5">
            <a:lum contrast="84000"/>
          </a:blip>
          <a:srcRect l="1419" t="8622" r="27445" b="62202"/>
          <a:stretch>
            <a:fillRect/>
          </a:stretch>
        </p:blipFill>
        <p:spPr>
          <a:xfrm>
            <a:off x="753745" y="3616960"/>
            <a:ext cx="9324975" cy="2974975"/>
          </a:xfrm>
          <a:prstGeom prst="rect">
            <a:avLst/>
          </a:prstGeom>
        </p:spPr>
      </p:pic>
      <p:sp>
        <p:nvSpPr>
          <p:cNvPr id="5" name="文本框 4"/>
          <p:cNvSpPr txBox="1"/>
          <p:nvPr>
            <p:custDataLst>
              <p:tags r:id="rId3"/>
            </p:custDataLst>
          </p:nvPr>
        </p:nvSpPr>
        <p:spPr>
          <a:xfrm>
            <a:off x="0" y="0"/>
            <a:ext cx="12111355" cy="3753485"/>
          </a:xfrm>
          <a:prstGeom prst="rect">
            <a:avLst/>
          </a:prstGeom>
          <a:noFill/>
        </p:spPr>
        <p:txBody>
          <a:bodyPr wrap="square" rtlCol="0" anchor="t">
            <a:spAutoFit/>
          </a:bodyPr>
          <a:lstStyle/>
          <a:p>
            <a:pPr fontAlgn="auto">
              <a:lnSpc>
                <a:spcPct val="150000"/>
              </a:lnSpc>
            </a:pPr>
            <a:r>
              <a:rPr lang="en-US" sz="3400" b="1">
                <a:solidFill>
                  <a:schemeClr val="accent1">
                    <a:lumMod val="75000"/>
                  </a:schemeClr>
                </a:solidFill>
                <a:latin typeface="黑体" panose="02010609060101010101" charset="-122"/>
                <a:ea typeface="黑体" panose="02010609060101010101" charset="-122"/>
                <a:cs typeface="楷体" panose="02010609060101010101" charset="-122"/>
                <a:sym typeface="+mn-ea"/>
              </a:rPr>
              <a:t>参考答案</a:t>
            </a:r>
            <a:r>
              <a:rPr lang="zh-CN" altLang="en-US" sz="3400" b="1">
                <a:solidFill>
                  <a:schemeClr val="accent1">
                    <a:lumMod val="75000"/>
                  </a:schemeClr>
                </a:solidFill>
                <a:latin typeface="黑体" panose="02010609060101010101" charset="-122"/>
                <a:ea typeface="黑体" panose="02010609060101010101" charset="-122"/>
                <a:cs typeface="楷体" panose="02010609060101010101" charset="-122"/>
                <a:sym typeface="+mn-ea"/>
              </a:rPr>
              <a:t>：</a:t>
            </a:r>
          </a:p>
          <a:p>
            <a:pPr fontAlgn="auto">
              <a:lnSpc>
                <a:spcPct val="150000"/>
              </a:lnSpc>
            </a:pPr>
            <a:r>
              <a:rPr lang="zh-CN" altLang="en-US" sz="3400" b="1">
                <a:solidFill>
                  <a:schemeClr val="accent1">
                    <a:lumMod val="75000"/>
                  </a:schemeClr>
                </a:solidFill>
                <a:latin typeface="黑体" panose="02010609060101010101" charset="-122"/>
                <a:ea typeface="黑体" panose="02010609060101010101" charset="-122"/>
                <a:cs typeface="楷体" panose="02010609060101010101" charset="-122"/>
                <a:sym typeface="+mn-ea"/>
              </a:rPr>
              <a:t>①目的是说明光武帝的用兵思想和周武王的用兵思想是一致的</a:t>
            </a:r>
          </a:p>
          <a:p>
            <a:pPr fontAlgn="auto">
              <a:lnSpc>
                <a:spcPct val="150000"/>
              </a:lnSpc>
            </a:pPr>
            <a:r>
              <a:rPr lang="zh-CN" altLang="en-US" sz="3400" b="1">
                <a:solidFill>
                  <a:schemeClr val="accent1">
                    <a:lumMod val="75000"/>
                  </a:schemeClr>
                </a:solidFill>
                <a:latin typeface="黑体" panose="02010609060101010101" charset="-122"/>
                <a:ea typeface="黑体" panose="02010609060101010101" charset="-122"/>
                <a:cs typeface="楷体" panose="02010609060101010101" charset="-122"/>
                <a:sym typeface="+mn-ea"/>
              </a:rPr>
              <a:t>②都是传布兵威和德行，安抚百姓</a:t>
            </a:r>
          </a:p>
          <a:p>
            <a:pPr fontAlgn="auto">
              <a:lnSpc>
                <a:spcPct val="150000"/>
              </a:lnSpc>
            </a:pPr>
            <a:r>
              <a:rPr lang="zh-CN" altLang="en-US" sz="3400" b="1">
                <a:solidFill>
                  <a:schemeClr val="accent1">
                    <a:lumMod val="75000"/>
                  </a:schemeClr>
                </a:solidFill>
                <a:latin typeface="黑体" panose="02010609060101010101" charset="-122"/>
                <a:ea typeface="黑体" panose="02010609060101010101" charset="-122"/>
                <a:cs typeface="楷体" panose="02010609060101010101" charset="-122"/>
                <a:sym typeface="+mn-ea"/>
              </a:rPr>
              <a:t>③这是值得赞美的。</a:t>
            </a:r>
            <a:endParaRPr lang="en-US" sz="3400" b="1">
              <a:solidFill>
                <a:schemeClr val="accent1">
                  <a:lumMod val="75000"/>
                </a:schemeClr>
              </a:solidFill>
              <a:latin typeface="黑体" panose="02010609060101010101" charset="-122"/>
              <a:ea typeface="黑体" panose="02010609060101010101" charset="-122"/>
              <a:cs typeface="楷体" panose="02010609060101010101" charset="-122"/>
              <a:sym typeface="+mn-ea"/>
            </a:endParaRPr>
          </a:p>
          <a:p>
            <a:pPr fontAlgn="auto">
              <a:lnSpc>
                <a:spcPct val="100000"/>
              </a:lnSpc>
            </a:pPr>
            <a:r>
              <a:rPr lang="zh-CN" altLang="en-US" sz="3400">
                <a:solidFill>
                  <a:schemeClr val="accent1">
                    <a:lumMod val="75000"/>
                  </a:schemeClr>
                </a:solidFill>
                <a:highlight>
                  <a:srgbClr val="FFFF00"/>
                </a:highlight>
                <a:cs typeface="楷体" panose="02010609060101010101" charset="-122"/>
                <a:sym typeface="+mn-ea"/>
              </a:rPr>
              <a:t>样本反思：</a:t>
            </a:r>
          </a:p>
        </p:txBody>
      </p:sp>
    </p:spTree>
    <p:custDataLst>
      <p:tags r:id="rId1"/>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文本框 113"/>
          <p:cNvSpPr txBox="1"/>
          <p:nvPr>
            <p:custDataLst>
              <p:tags r:id="rId2"/>
            </p:custDataLst>
          </p:nvPr>
        </p:nvSpPr>
        <p:spPr>
          <a:xfrm>
            <a:off x="0" y="587375"/>
            <a:ext cx="12098020" cy="5015865"/>
          </a:xfrm>
          <a:prstGeom prst="rect">
            <a:avLst/>
          </a:prstGeom>
          <a:noFill/>
          <a:ln w="9525">
            <a:noFill/>
          </a:ln>
        </p:spPr>
        <p:txBody>
          <a:bodyPr wrap="square">
            <a:spAutoFit/>
          </a:bodyPr>
          <a:lstStyle/>
          <a:p>
            <a:pPr indent="0" algn="l"/>
            <a:r>
              <a:rPr lang="en-US" altLang="zh-CN" sz="2000" b="1">
                <a:solidFill>
                  <a:srgbClr val="0C0C0C"/>
                </a:solidFill>
                <a:latin typeface="Times New Roman" panose="02020603050405020304" pitchFamily="18" charset="0"/>
                <a:ea typeface="宋体" panose="02010600030101010101" pitchFamily="2" charset="-122"/>
              </a:rPr>
              <a:t>                                                           </a:t>
            </a:r>
            <a:r>
              <a:rPr lang="zh-CN" sz="2000" b="1">
                <a:solidFill>
                  <a:srgbClr val="0C0C0C"/>
                </a:solidFill>
                <a:latin typeface="Times New Roman" panose="02020603050405020304" pitchFamily="18" charset="0"/>
                <a:ea typeface="宋体" panose="02010600030101010101" pitchFamily="2" charset="-122"/>
              </a:rPr>
              <a:t>欧阳文忠公神道碑</a:t>
            </a:r>
            <a:r>
              <a:rPr lang="en-US" sz="2000" b="0">
                <a:solidFill>
                  <a:srgbClr val="0C0C0C"/>
                </a:solidFill>
                <a:latin typeface="Times New Roman" panose="02020603050405020304" pitchFamily="18" charset="0"/>
                <a:cs typeface="Times New Roman" panose="02020603050405020304" pitchFamily="18" charset="0"/>
              </a:rPr>
              <a:t> </a:t>
            </a:r>
            <a:r>
              <a:rPr lang="en-US" b="0">
                <a:solidFill>
                  <a:srgbClr val="0C0C0C"/>
                </a:solidFill>
                <a:latin typeface="Times New Roman" panose="02020603050405020304" pitchFamily="18" charset="0"/>
                <a:ea typeface="宋体" panose="02010600030101010101" pitchFamily="2" charset="-122"/>
              </a:rPr>
              <a:t>  </a:t>
            </a:r>
            <a:r>
              <a:rPr lang="en-US" b="0">
                <a:solidFill>
                  <a:srgbClr val="0C0C0C"/>
                </a:solidFill>
                <a:latin typeface="Times New Roman" panose="02020603050405020304" pitchFamily="18" charset="0"/>
                <a:cs typeface="Times New Roman" panose="02020603050405020304" pitchFamily="18" charset="0"/>
              </a:rPr>
              <a:t> </a:t>
            </a:r>
            <a:r>
              <a:rPr lang="zh-CN" sz="1600" b="0">
                <a:solidFill>
                  <a:srgbClr val="0C0C0C"/>
                </a:solidFill>
                <a:latin typeface="Times New Roman" panose="02020603050405020304" pitchFamily="18" charset="0"/>
                <a:ea typeface="宋体" panose="02010600030101010101" pitchFamily="2" charset="-122"/>
              </a:rPr>
              <a:t>苏</a:t>
            </a:r>
            <a:r>
              <a:rPr lang="zh-CN" sz="1600" b="0">
                <a:solidFill>
                  <a:srgbClr val="0C0C0C"/>
                </a:solidFill>
                <a:latin typeface="Times New Roman" panose="02020603050405020304" pitchFamily="18" charset="0"/>
                <a:ea typeface="宋体" panose="02010600030101010101" pitchFamily="2" charset="-122"/>
                <a:cs typeface="Times New Roman" panose="02020603050405020304" pitchFamily="18" charset="0"/>
              </a:rPr>
              <a:t>  辙</a:t>
            </a:r>
            <a:endParaRPr lang="zh-CN" b="0">
              <a:solidFill>
                <a:srgbClr val="0C0C0C"/>
              </a:solidFill>
              <a:cs typeface="楷体_GB2312" charset="0"/>
            </a:endParaRPr>
          </a:p>
          <a:p>
            <a:pPr indent="0" algn="l"/>
            <a:r>
              <a:rPr lang="en-US" altLang="zh-CN" b="0">
                <a:solidFill>
                  <a:srgbClr val="0C0C0C"/>
                </a:solidFill>
                <a:cs typeface="楷体_GB2312" charset="0"/>
              </a:rPr>
              <a:t>      </a:t>
            </a:r>
            <a:r>
              <a:rPr lang="en-US" altLang="zh-CN" b="0">
                <a:solidFill>
                  <a:srgbClr val="0C0C0C"/>
                </a:solidFill>
                <a:latin typeface="楷体" panose="02010609060101010101" charset="-122"/>
                <a:ea typeface="楷体" panose="02010609060101010101" charset="-122"/>
                <a:cs typeface="楷体" panose="02010609060101010101" charset="-122"/>
              </a:rPr>
              <a:t>  </a:t>
            </a:r>
            <a:r>
              <a:rPr lang="zh-CN" sz="2000" b="0">
                <a:solidFill>
                  <a:srgbClr val="0C0C0C"/>
                </a:solidFill>
                <a:latin typeface="楷体" panose="02010609060101010101" charset="-122"/>
                <a:ea typeface="楷体" panose="02010609060101010101" charset="-122"/>
                <a:cs typeface="楷体" panose="02010609060101010101" charset="-122"/>
              </a:rPr>
              <a:t>公讳修，字永叔，幼敏悟过人，两试国子监，一试礼部，皆第一，遂中甲科。景祐初，迁镇南军节度掌书记、馆阁校勘。</a:t>
            </a:r>
            <a:r>
              <a:rPr lang="zh-CN" sz="2000" b="0" u="wavy">
                <a:solidFill>
                  <a:srgbClr val="0C0C0C"/>
                </a:solidFill>
                <a:latin typeface="楷体" panose="02010609060101010101" charset="-122"/>
                <a:ea typeface="楷体" panose="02010609060101010101" charset="-122"/>
                <a:cs typeface="楷体" panose="02010609060101010101" charset="-122"/>
              </a:rPr>
              <a:t>时范文正公知开封府每进见辄论时政得失宰相恶之斥守饶州公见谏官高若讷若讷诋诮范公以为当黜</a:t>
            </a:r>
            <a:r>
              <a:rPr lang="en-US" sz="2000" b="0" u="wavy">
                <a:solidFill>
                  <a:srgbClr val="0C0C0C"/>
                </a:solidFill>
                <a:latin typeface="楷体" panose="02010609060101010101" charset="-122"/>
                <a:ea typeface="楷体" panose="02010609060101010101" charset="-122"/>
                <a:cs typeface="楷体" panose="02010609060101010101" charset="-122"/>
              </a:rPr>
              <a:t> </a:t>
            </a:r>
            <a:r>
              <a:rPr lang="zh-CN" sz="2000" b="0">
                <a:solidFill>
                  <a:srgbClr val="0C0C0C"/>
                </a:solidFill>
                <a:latin typeface="楷体" panose="02010609060101010101" charset="-122"/>
                <a:ea typeface="楷体" panose="02010609060101010101" charset="-122"/>
                <a:cs typeface="楷体" panose="02010609060101010101" charset="-122"/>
              </a:rPr>
              <a:t>公为书责之，坐贬峡州夷陵令。康定初，范公起为陕西经略招讨安抚使，辟公掌书记。公笑曰：“吾论范公，岂以为利哉？同其退不同其进可也。”辞不就。初，范公之贬饶州，</a:t>
            </a:r>
            <a:r>
              <a:rPr lang="zh-CN" sz="2000" b="0" u="sng">
                <a:solidFill>
                  <a:srgbClr val="0C0C0C"/>
                </a:solidFill>
                <a:latin typeface="楷体" panose="02010609060101010101" charset="-122"/>
                <a:ea typeface="楷体" panose="02010609060101010101" charset="-122"/>
                <a:cs typeface="楷体" panose="02010609060101010101" charset="-122"/>
              </a:rPr>
              <a:t>公与尹师鲁皆以直范公见逐，目之党人。</a:t>
            </a:r>
            <a:r>
              <a:rPr lang="zh-CN" sz="2000" b="0">
                <a:solidFill>
                  <a:srgbClr val="0C0C0C"/>
                </a:solidFill>
                <a:latin typeface="楷体" panose="02010609060101010101" charset="-122"/>
                <a:ea typeface="楷体" panose="02010609060101010101" charset="-122"/>
                <a:cs typeface="楷体" panose="02010609060101010101" charset="-122"/>
              </a:rPr>
              <a:t>自是朋党之论起，久而益炽。公乃为《朋党论》以进，言君子以同道为朋，小人以同利为朋，人君但当退小人之伪朋，用君子之真朋，其言恳恻详尽。其后诸公卒以党议不得久留于朝。公性疾恶，论事无所回避，小人视之如仇雠，而公愈奋厉不顾。上独深知其忠，改右正言、知制诰，赐三品服，仍知谏院。嘉祐初，判太常寺。二年，权知贡举。是时进士为文以诡异相高，文体大坏。公患之，所取率以词义近古为贵，凡以险怪知名者黜去殆尽。榜出，怨谤纷然，久之乃服。然文章自是变而复古。三年，加龙图阁学士，权知开封府事，所代包孝肃公以威严御下，名震都邑。公简易循理，不求赫赫之誉，有以包公之政励公者，公曰：“凡人材，性不一。</a:t>
            </a:r>
            <a:r>
              <a:rPr lang="zh-CN" sz="2000" b="0" u="sng">
                <a:solidFill>
                  <a:srgbClr val="0C0C0C"/>
                </a:solidFill>
                <a:latin typeface="楷体" panose="02010609060101010101" charset="-122"/>
                <a:ea typeface="楷体" panose="02010609060101010101" charset="-122"/>
                <a:cs typeface="楷体" panose="02010609060101010101" charset="-122"/>
              </a:rPr>
              <a:t>用其所长，事无不举；强其所短，势必不逮。</a:t>
            </a:r>
            <a:r>
              <a:rPr lang="zh-CN" sz="2000" b="0">
                <a:solidFill>
                  <a:srgbClr val="0C0C0C"/>
                </a:solidFill>
                <a:latin typeface="楷体" panose="02010609060101010101" charset="-122"/>
                <a:ea typeface="楷体" panose="02010609060101010101" charset="-122"/>
                <a:cs typeface="楷体" panose="02010609060101010101" charset="-122"/>
              </a:rPr>
              <a:t>吾亦任吾所长耳。”闻者称善。公昔守颍上，乐其风土，因卜居焉。居颍一年而薨，享年六十有六，赠太子太师，谥文忠。天下学士闻之，皆出涕相吊。自汉以来，文弊极矣，虽唐贞观开元之盛，而文气衰弱,卒不能振，惟韩退之一变复古，及公之文行于天下，乃复无愧于古。呜呼！自孔子至今，千数百年，文章废而复兴，惟得二人焉，夫岂偶然也哉！</a:t>
            </a:r>
          </a:p>
        </p:txBody>
      </p:sp>
      <p:sp>
        <p:nvSpPr>
          <p:cNvPr id="100" name="文本框 99"/>
          <p:cNvSpPr txBox="1"/>
          <p:nvPr>
            <p:custDataLst>
              <p:tags r:id="rId3"/>
            </p:custDataLst>
          </p:nvPr>
        </p:nvSpPr>
        <p:spPr>
          <a:xfrm>
            <a:off x="0" y="0"/>
            <a:ext cx="12192000" cy="1076325"/>
          </a:xfrm>
          <a:prstGeom prst="rect">
            <a:avLst/>
          </a:prstGeom>
          <a:noFill/>
          <a:ln w="9525">
            <a:noFill/>
          </a:ln>
        </p:spPr>
        <p:txBody>
          <a:bodyPr wrap="square">
            <a:spAutoFit/>
          </a:bodyPr>
          <a:lstStyle/>
          <a:p>
            <a:pPr indent="0"/>
            <a:r>
              <a:rPr lang="zh-CN" altLang="en-US" sz="2800" b="1" spc="150">
                <a:solidFill>
                  <a:srgbClr val="FF0000"/>
                </a:solidFill>
                <a:uFillTx/>
                <a:latin typeface="黑体" panose="02010609060101010101" charset="-122"/>
                <a:ea typeface="黑体" panose="02010609060101010101" charset="-122"/>
                <a:cs typeface="+mj-cs"/>
              </a:rPr>
              <a:t>典例</a:t>
            </a:r>
            <a:r>
              <a:rPr lang="en-US" altLang="zh-CN" sz="2800" b="1" spc="150">
                <a:solidFill>
                  <a:srgbClr val="FF0000"/>
                </a:solidFill>
                <a:uFillTx/>
                <a:latin typeface="黑体" panose="02010609060101010101" charset="-122"/>
                <a:ea typeface="黑体" panose="02010609060101010101" charset="-122"/>
                <a:cs typeface="+mj-cs"/>
              </a:rPr>
              <a:t>2</a:t>
            </a:r>
            <a:endParaRPr lang="zh-CN" altLang="en-US" sz="3600" b="1" spc="150">
              <a:solidFill>
                <a:srgbClr val="FF0000"/>
              </a:solidFill>
              <a:uFillTx/>
              <a:latin typeface="黑体" panose="02010609060101010101" charset="-122"/>
              <a:ea typeface="黑体" panose="02010609060101010101" charset="-122"/>
              <a:cs typeface="+mj-cs"/>
              <a:sym typeface="+mn-ea"/>
            </a:endParaRPr>
          </a:p>
          <a:p>
            <a:pPr indent="0"/>
            <a:endParaRPr lang="zh-CN" altLang="en-US" sz="3600" b="1" spc="150">
              <a:solidFill>
                <a:srgbClr val="FF0000"/>
              </a:solidFill>
              <a:uFillTx/>
              <a:latin typeface="黑体" panose="02010609060101010101" charset="-122"/>
              <a:ea typeface="黑体" panose="02010609060101010101" charset="-122"/>
              <a:cs typeface="+mj-cs"/>
              <a:sym typeface="+mn-ea"/>
            </a:endParaRPr>
          </a:p>
        </p:txBody>
      </p:sp>
      <p:sp>
        <p:nvSpPr>
          <p:cNvPr id="2" name="文本框 1"/>
          <p:cNvSpPr txBox="1"/>
          <p:nvPr>
            <p:custDataLst>
              <p:tags r:id="rId4"/>
            </p:custDataLst>
          </p:nvPr>
        </p:nvSpPr>
        <p:spPr>
          <a:xfrm>
            <a:off x="-46990" y="5603240"/>
            <a:ext cx="12192000" cy="1198880"/>
          </a:xfrm>
          <a:prstGeom prst="rect">
            <a:avLst/>
          </a:prstGeom>
          <a:noFill/>
          <a:ln w="9525">
            <a:noFill/>
          </a:ln>
        </p:spPr>
        <p:txBody>
          <a:bodyPr wrap="square">
            <a:spAutoFit/>
          </a:bodyPr>
          <a:lstStyle/>
          <a:p>
            <a:pPr indent="0"/>
            <a:r>
              <a:rPr lang="zh-CN" altLang="en-US" sz="3600" b="1" spc="150">
                <a:solidFill>
                  <a:srgbClr val="FF0000"/>
                </a:solidFill>
                <a:uFillTx/>
                <a:latin typeface="黑体" panose="02010609060101010101" charset="-122"/>
                <a:ea typeface="黑体" panose="02010609060101010101" charset="-122"/>
                <a:cs typeface="+mj-cs"/>
                <a:sym typeface="+mn-ea"/>
              </a:rPr>
              <a:t>14．欧阳修与范公“同其退不同其进”体现在哪些地方？请简要说明。（3分）</a:t>
            </a:r>
          </a:p>
        </p:txBody>
      </p:sp>
    </p:spTree>
    <p:custDataLst>
      <p:tags r:id="rId1"/>
    </p:custData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2"/>
            </p:custDataLst>
          </p:nvPr>
        </p:nvSpPr>
        <p:spPr>
          <a:xfrm>
            <a:off x="0" y="81280"/>
            <a:ext cx="12192000" cy="891540"/>
          </a:xfrm>
          <a:prstGeom prst="rect">
            <a:avLst/>
          </a:prstGeom>
          <a:noFill/>
          <a:ln w="9525">
            <a:noFill/>
          </a:ln>
        </p:spPr>
        <p:txBody>
          <a:bodyPr wrap="square">
            <a:spAutoFit/>
          </a:bodyPr>
          <a:lstStyle/>
          <a:p>
            <a:pPr indent="0"/>
            <a:r>
              <a:rPr lang="zh-CN" altLang="en-US" sz="2800" b="1" spc="150">
                <a:solidFill>
                  <a:srgbClr val="FF0000"/>
                </a:solidFill>
                <a:uFillTx/>
                <a:latin typeface="黑体" panose="02010609060101010101" charset="-122"/>
                <a:ea typeface="黑体" panose="02010609060101010101" charset="-122"/>
                <a:cs typeface="+mj-cs"/>
              </a:rPr>
              <a:t>典例</a:t>
            </a:r>
            <a:r>
              <a:rPr lang="en-US" altLang="zh-CN" sz="2800" b="1" spc="150">
                <a:solidFill>
                  <a:srgbClr val="FF0000"/>
                </a:solidFill>
                <a:uFillTx/>
                <a:latin typeface="黑体" panose="02010609060101010101" charset="-122"/>
                <a:ea typeface="黑体" panose="02010609060101010101" charset="-122"/>
                <a:cs typeface="+mj-cs"/>
              </a:rPr>
              <a:t>2</a:t>
            </a:r>
          </a:p>
          <a:p>
            <a:pPr indent="0"/>
            <a:r>
              <a:rPr lang="zh-CN" altLang="en-US" sz="2400" b="1" spc="150">
                <a:solidFill>
                  <a:srgbClr val="FF0000"/>
                </a:solidFill>
                <a:uFillTx/>
                <a:latin typeface="黑体" panose="02010609060101010101" charset="-122"/>
                <a:ea typeface="黑体" panose="02010609060101010101" charset="-122"/>
                <a:cs typeface="+mj-cs"/>
                <a:sym typeface="+mn-ea"/>
              </a:rPr>
              <a:t>14．欧阳修与范公“同其退不同其进”体现在哪些地方？请简要说明。（3分）</a:t>
            </a:r>
          </a:p>
        </p:txBody>
      </p:sp>
      <p:sp>
        <p:nvSpPr>
          <p:cNvPr id="2" name="文本框 1"/>
          <p:cNvSpPr txBox="1"/>
          <p:nvPr>
            <p:custDataLst>
              <p:tags r:id="rId3"/>
            </p:custDataLst>
          </p:nvPr>
        </p:nvSpPr>
        <p:spPr>
          <a:xfrm>
            <a:off x="194945" y="972820"/>
            <a:ext cx="11802745" cy="1383665"/>
          </a:xfrm>
          <a:prstGeom prst="rect">
            <a:avLst/>
          </a:prstGeom>
          <a:noFill/>
        </p:spPr>
        <p:txBody>
          <a:bodyPr wrap="square" rtlCol="0" anchor="t">
            <a:spAutoFit/>
          </a:bodyPr>
          <a:lstStyle/>
          <a:p>
            <a:r>
              <a:rPr lang="zh-CN" altLang="en-US" sz="2800" b="1">
                <a:solidFill>
                  <a:schemeClr val="accent1">
                    <a:lumMod val="75000"/>
                  </a:schemeClr>
                </a:solidFill>
                <a:latin typeface="黑体" panose="02010609060101010101" charset="-122"/>
                <a:ea typeface="黑体" panose="02010609060101010101" charset="-122"/>
                <a:cs typeface="楷体" panose="02010609060101010101" charset="-122"/>
              </a:rPr>
              <a:t>【参考答案】</a:t>
            </a:r>
          </a:p>
          <a:p>
            <a:r>
              <a:rPr lang="zh-CN" altLang="en-US" sz="2800" b="1">
                <a:solidFill>
                  <a:schemeClr val="accent1">
                    <a:lumMod val="75000"/>
                  </a:schemeClr>
                </a:solidFill>
                <a:latin typeface="黑体" panose="02010609060101010101" charset="-122"/>
                <a:ea typeface="黑体" panose="02010609060101010101" charset="-122"/>
                <a:cs typeface="楷体" panose="02010609060101010101" charset="-122"/>
              </a:rPr>
              <a:t>①两人都被贬斥：范仲淹被贬饶州，欧阳修被贬夷陵（1 分）</a:t>
            </a:r>
          </a:p>
          <a:p>
            <a:r>
              <a:rPr lang="zh-CN" altLang="en-US" sz="2800" b="1">
                <a:solidFill>
                  <a:schemeClr val="accent1">
                    <a:lumMod val="75000"/>
                  </a:schemeClr>
                </a:solidFill>
                <a:latin typeface="黑体" panose="02010609060101010101" charset="-122"/>
                <a:ea typeface="黑体" panose="02010609060101010101" charset="-122"/>
                <a:cs typeface="楷体" panose="02010609060101010101" charset="-122"/>
              </a:rPr>
              <a:t>②范仲淹被重新起用，欧阳修面对征召推辞不去。（2 分）</a:t>
            </a:r>
            <a:endParaRPr lang="zh-CN" altLang="en-US" sz="2800" b="1">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custDataLst>
              <p:tags r:id="rId4"/>
            </p:custDataLst>
          </p:nvPr>
        </p:nvPicPr>
        <p:blipFill>
          <a:blip r:embed="rId9">
            <a:lum bright="6000" contrast="66000"/>
          </a:blip>
          <a:srcRect l="1472" t="1162" r="2244" b="20608"/>
          <a:stretch>
            <a:fillRect/>
          </a:stretch>
        </p:blipFill>
        <p:spPr>
          <a:xfrm>
            <a:off x="1245235" y="4523105"/>
            <a:ext cx="9942195" cy="1907540"/>
          </a:xfrm>
          <a:prstGeom prst="rect">
            <a:avLst/>
          </a:prstGeom>
        </p:spPr>
      </p:pic>
      <p:sp>
        <p:nvSpPr>
          <p:cNvPr id="4" name="文本框 3"/>
          <p:cNvSpPr txBox="1"/>
          <p:nvPr>
            <p:custDataLst>
              <p:tags r:id="rId5"/>
            </p:custDataLst>
          </p:nvPr>
        </p:nvSpPr>
        <p:spPr>
          <a:xfrm>
            <a:off x="91440" y="3811905"/>
            <a:ext cx="2341880" cy="875665"/>
          </a:xfrm>
          <a:prstGeom prst="rect">
            <a:avLst/>
          </a:prstGeom>
          <a:noFill/>
        </p:spPr>
        <p:txBody>
          <a:bodyPr wrap="none" rtlCol="0" anchor="t">
            <a:spAutoFit/>
          </a:bodyPr>
          <a:lstStyle/>
          <a:p>
            <a:pPr algn="l">
              <a:lnSpc>
                <a:spcPct val="150000"/>
              </a:lnSpc>
            </a:pPr>
            <a:r>
              <a:rPr lang="zh-CN" altLang="en-US" sz="3400">
                <a:solidFill>
                  <a:schemeClr val="accent1">
                    <a:lumMod val="75000"/>
                  </a:schemeClr>
                </a:solidFill>
                <a:highlight>
                  <a:srgbClr val="FFFF00"/>
                </a:highlight>
                <a:cs typeface="楷体" panose="02010609060101010101" charset="-122"/>
                <a:sym typeface="+mn-ea"/>
              </a:rPr>
              <a:t>样本反思：</a:t>
            </a:r>
            <a:endParaRPr lang="zh-CN" altLang="en-US"/>
          </a:p>
        </p:txBody>
      </p:sp>
      <p:sp>
        <p:nvSpPr>
          <p:cNvPr id="5" name="文本框 4"/>
          <p:cNvSpPr txBox="1"/>
          <p:nvPr>
            <p:custDataLst>
              <p:tags r:id="rId6"/>
            </p:custDataLst>
          </p:nvPr>
        </p:nvSpPr>
        <p:spPr>
          <a:xfrm>
            <a:off x="403225" y="2356485"/>
            <a:ext cx="10879455" cy="1568450"/>
          </a:xfrm>
          <a:prstGeom prst="rect">
            <a:avLst/>
          </a:prstGeom>
          <a:noFill/>
        </p:spPr>
        <p:txBody>
          <a:bodyPr wrap="square" rtlCol="0" anchor="t">
            <a:spAutoFit/>
          </a:bodyPr>
          <a:lstStyle/>
          <a:p>
            <a:r>
              <a:rPr lang="zh-CN" altLang="en-US" sz="2400" b="1">
                <a:latin typeface="黑体" panose="02010609060101010101" charset="-122"/>
                <a:ea typeface="黑体" panose="02010609060101010101" charset="-122"/>
                <a:cs typeface="黑体" panose="02010609060101010101" charset="-122"/>
                <a:sym typeface="+mn-ea"/>
              </a:rPr>
              <a:t>【评分细则】</a:t>
            </a:r>
            <a:endParaRPr lang="zh-CN" altLang="en-US" sz="2400" b="1">
              <a:latin typeface="黑体" panose="02010609060101010101" charset="-122"/>
              <a:ea typeface="黑体" panose="02010609060101010101" charset="-122"/>
              <a:cs typeface="黑体" panose="02010609060101010101" charset="-122"/>
            </a:endParaRPr>
          </a:p>
          <a:p>
            <a:r>
              <a:rPr lang="zh-CN" altLang="en-US" sz="2400" b="1">
                <a:latin typeface="黑体" panose="02010609060101010101" charset="-122"/>
                <a:ea typeface="黑体" panose="02010609060101010101" charset="-122"/>
                <a:cs typeface="黑体" panose="02010609060101010101" charset="-122"/>
                <a:sym typeface="+mn-ea"/>
              </a:rPr>
              <a:t>①写出范仲淹被贬饶州与欧阳修被贬夷陵这件事即可得 1 分。</a:t>
            </a:r>
            <a:endParaRPr lang="zh-CN" altLang="en-US" sz="2400" b="1">
              <a:latin typeface="黑体" panose="02010609060101010101" charset="-122"/>
              <a:ea typeface="黑体" panose="02010609060101010101" charset="-122"/>
              <a:cs typeface="黑体" panose="02010609060101010101" charset="-122"/>
            </a:endParaRPr>
          </a:p>
          <a:p>
            <a:r>
              <a:rPr lang="zh-CN" altLang="en-US" sz="2400" b="1">
                <a:latin typeface="黑体" panose="02010609060101010101" charset="-122"/>
                <a:ea typeface="黑体" panose="02010609060101010101" charset="-122"/>
                <a:cs typeface="黑体" panose="02010609060101010101" charset="-122"/>
                <a:sym typeface="+mn-ea"/>
              </a:rPr>
              <a:t>②写出范仲淹被起用为陕西经略招讨安抚使，欧阳修拒绝任掌书记这件事，即可得 2 分。</a:t>
            </a:r>
          </a:p>
        </p:txBody>
      </p:sp>
    </p:spTree>
    <p:custDataLst>
      <p:tags r:id="rId1"/>
    </p:custData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custDataLst>
              <p:tags r:id="rId1"/>
            </p:custDataLst>
          </p:nvPr>
        </p:nvSpPr>
        <p:spPr>
          <a:xfrm>
            <a:off x="95885" y="60325"/>
            <a:ext cx="11623675" cy="6554470"/>
          </a:xfrm>
          <a:prstGeom prst="rect">
            <a:avLst/>
          </a:prstGeom>
        </p:spPr>
        <p:txBody>
          <a:bodyPr wrap="square" lIns="121875" tIns="60936" rIns="121875" bIns="60936">
            <a:noAutofit/>
          </a:bodyPr>
          <a:lstStyle/>
          <a:p>
            <a:pPr algn="just" fontAlgn="auto">
              <a:lnSpc>
                <a:spcPct val="100000"/>
              </a:lnSpc>
              <a:spcAft>
                <a:spcPct val="0"/>
              </a:spcAft>
            </a:pPr>
            <a:r>
              <a:rPr lang="zh-CN" altLang="en-US" sz="2800">
                <a:solidFill>
                  <a:srgbClr val="FF0000"/>
                </a:solidFill>
                <a:latin typeface="黑体" panose="02010609060101010101" charset="-122"/>
                <a:ea typeface="黑体" panose="02010609060101010101" charset="-122"/>
                <a:cs typeface="黑体" panose="02010609060101010101" charset="-122"/>
                <a:sym typeface="+mn-ea"/>
              </a:rPr>
              <a:t>典例3  </a:t>
            </a:r>
          </a:p>
          <a:p>
            <a:pPr algn="just" fontAlgn="auto">
              <a:lnSpc>
                <a:spcPct val="100000"/>
              </a:lnSpc>
              <a:spcAft>
                <a:spcPct val="0"/>
              </a:spcAft>
            </a:pPr>
            <a:r>
              <a:rPr lang="en-US" altLang="zh-CN" sz="2800" b="1" kern="100">
                <a:latin typeface="Times New Roman" panose="02020603050405020304" pitchFamily="18" charset="0"/>
                <a:ea typeface="楷体_GB2312" pitchFamily="49" charset="-122"/>
                <a:cs typeface="Times New Roman" panose="02020603050405020304" pitchFamily="18" charset="0"/>
              </a:rPr>
              <a:t>        </a:t>
            </a:r>
            <a:r>
              <a:rPr lang="zh-CN" altLang="zh-CN" sz="2400" b="1" kern="100">
                <a:latin typeface="楷体" panose="02010609060101010101" charset="-122"/>
                <a:ea typeface="楷体" panose="02010609060101010101" charset="-122"/>
                <a:cs typeface="Times New Roman" panose="02020603050405020304" pitchFamily="18" charset="0"/>
              </a:rPr>
              <a:t>龚鉴，字明水，浙江钱塘人。早与同郡杭世骏齐名。雍正初，以拔贡就选籍，授江苏甘泉知县。县新以江都析置，故脂膏之地。鉴耻为俗吏，一以子惠黎元、振兴文教为己任。故某侍郎子与有旧，入谒，有所嘱，拒之。有同城官为大吏所昵，令伺察属吏者，有挟而请，又拒之。巨室延饮，又拒之。于是大江南北盛传甘泉令不近人情。鉴益自刻苦，无一长物。县境邵伯埭受高、宝诸湖之水，地卑下。</a:t>
            </a:r>
            <a:r>
              <a:rPr lang="zh-CN" altLang="zh-CN" sz="2400" b="1" kern="100">
                <a:highlight>
                  <a:srgbClr val="FFFF00"/>
                </a:highlight>
                <a:latin typeface="楷体" panose="02010609060101010101" charset="-122"/>
                <a:ea typeface="楷体" panose="02010609060101010101" charset="-122"/>
                <a:cs typeface="Times New Roman" panose="02020603050405020304" pitchFamily="18" charset="0"/>
              </a:rPr>
              <a:t>鉴谓当于农隙运土筑高埂沿堤为防，以徐议沟洫。堤上即植桑，兴蚕事。</a:t>
            </a:r>
            <a:r>
              <a:rPr lang="zh-CN" altLang="zh-CN" sz="2400" b="1" kern="100">
                <a:latin typeface="楷体" panose="02010609060101010101" charset="-122"/>
                <a:ea typeface="楷体" panose="02010609060101010101" charset="-122"/>
                <a:cs typeface="Times New Roman" panose="02020603050405020304" pitchFamily="18" charset="0"/>
              </a:rPr>
              <a:t>其西境地高，浃</a:t>
            </a:r>
            <a:r>
              <a:rPr lang="zh-CN" altLang="zh-CN" sz="2400" b="1" kern="100" spc="100">
                <a:latin typeface="楷体" panose="02010609060101010101" charset="-122"/>
                <a:ea typeface="楷体" panose="02010609060101010101" charset="-122"/>
                <a:cs typeface="Times New Roman" panose="02020603050405020304" pitchFamily="18" charset="0"/>
              </a:rPr>
              <a:t>旬不雨即龟坼，宜每一里为水塘以蓄之。如是则高下之田俱无患。大吏韪之，然不能行。邵伯埭下有芒稻河，设闸泄水尤要。值大水泛溢，</a:t>
            </a:r>
            <a:r>
              <a:rPr lang="zh-CN" altLang="zh-CN" sz="2400" b="1" kern="100">
                <a:latin typeface="楷体" panose="02010609060101010101" charset="-122"/>
                <a:ea typeface="楷体" panose="02010609060101010101" charset="-122"/>
                <a:cs typeface="Times New Roman" panose="02020603050405020304" pitchFamily="18" charset="0"/>
                <a:sym typeface="+mn-ea"/>
              </a:rPr>
              <a:t>鉴冒雨至，呼闸官泄之。</a:t>
            </a:r>
          </a:p>
          <a:p>
            <a:pPr lvl="0" algn="just" fontAlgn="auto">
              <a:lnSpc>
                <a:spcPct val="100000"/>
              </a:lnSpc>
            </a:pPr>
            <a:r>
              <a:rPr lang="zh-CN" altLang="zh-CN" sz="2400" b="1" kern="100">
                <a:latin typeface="楷体" panose="02010609060101010101" charset="-122"/>
                <a:ea typeface="楷体" panose="02010609060101010101" charset="-122"/>
                <a:cs typeface="Times New Roman" panose="02020603050405020304" pitchFamily="18" charset="0"/>
                <a:sym typeface="+mn-ea"/>
              </a:rPr>
              <a:t>闸官以盐漕为言，不可。会总河嵇曾筠视河至，鉴直陈，厉声诃闸官，曾筠即令启闸。</a:t>
            </a:r>
            <a:r>
              <a:rPr lang="zh-CN" altLang="zh-CN" sz="2400" b="1" kern="100">
                <a:highlight>
                  <a:srgbClr val="FFFF00"/>
                </a:highlight>
                <a:latin typeface="楷体" panose="02010609060101010101" charset="-122"/>
                <a:ea typeface="楷体" panose="02010609060101010101" charset="-122"/>
                <a:cs typeface="Times New Roman" panose="02020603050405020304" pitchFamily="18" charset="0"/>
                <a:sym typeface="+mn-ea"/>
              </a:rPr>
              <a:t>又用鉴言，定盐漕船过湖需水不过六尺，过即启闸，无得藉口蓄水，为民田患。</a:t>
            </a:r>
            <a:r>
              <a:rPr lang="zh-CN" altLang="zh-CN" sz="2400" b="1" kern="100">
                <a:latin typeface="楷体" panose="02010609060101010101" charset="-122"/>
                <a:ea typeface="楷体" panose="02010609060101010101" charset="-122"/>
                <a:cs typeface="Times New Roman" panose="02020603050405020304" pitchFamily="18" charset="0"/>
                <a:sym typeface="+mn-ea"/>
              </a:rPr>
              <a:t>每岁晏，江都之鳏寡孤独多入甘泉部中。西湖圣因寺僧明慧者，恃前在内廷法会恩宠，干求遍于江、浙。一日以书币关白，鉴杖其使而遣之。事流传，上闻。世宗召明慧还京，锢不许出。当是时，甘泉令声闻天下。在任六年，以父忧去官，贫，至无以葬。河南巡抚尹会一故为扬州守，雅与鉴善，招之，欲使主大梁书院，以修脯助葬。遂卒于河南。鉴湛深经术，能摘先儒之误，顾书多未成。所成者毛诗疏说，阐明李光地之说为多。</a:t>
            </a:r>
            <a:r>
              <a:rPr lang="en-US" altLang="zh-CN" sz="2400" kern="100">
                <a:solidFill>
                  <a:prstClr val="black"/>
                </a:solidFill>
                <a:latin typeface="Times New Roman" panose="02020603050405020304" pitchFamily="18" charset="0"/>
                <a:cs typeface="Courier New" panose="02070309020205020404" pitchFamily="49" charset="0"/>
                <a:sym typeface="+mn-ea"/>
              </a:rPr>
              <a:t>(</a:t>
            </a:r>
            <a:r>
              <a:rPr lang="zh-CN" altLang="zh-CN" sz="2400" kern="100">
                <a:solidFill>
                  <a:prstClr val="black"/>
                </a:solidFill>
                <a:latin typeface="Times New Roman" panose="02020603050405020304" pitchFamily="18" charset="0"/>
                <a:cs typeface="Times New Roman" panose="02020603050405020304" pitchFamily="18" charset="0"/>
                <a:sym typeface="+mn-ea"/>
              </a:rPr>
              <a:t>节选自《清史稿</a:t>
            </a:r>
            <a:r>
              <a:rPr lang="en-US" altLang="zh-CN" sz="2400" kern="100">
                <a:solidFill>
                  <a:prstClr val="black"/>
                </a:solidFill>
                <a:latin typeface="Times New Roman" panose="02020603050405020304" pitchFamily="18" charset="0"/>
                <a:cs typeface="Courier New" panose="02070309020205020404" pitchFamily="49" charset="0"/>
                <a:sym typeface="+mn-ea"/>
              </a:rPr>
              <a:t>·</a:t>
            </a:r>
            <a:r>
              <a:rPr lang="zh-CN" altLang="zh-CN" sz="2400" kern="100">
                <a:solidFill>
                  <a:prstClr val="black"/>
                </a:solidFill>
                <a:latin typeface="Times New Roman" panose="02020603050405020304" pitchFamily="18" charset="0"/>
                <a:cs typeface="Times New Roman" panose="02020603050405020304" pitchFamily="18" charset="0"/>
                <a:sym typeface="+mn-ea"/>
              </a:rPr>
              <a:t>卷四百七十六》，有删改</a:t>
            </a:r>
            <a:r>
              <a:rPr lang="en-US" altLang="zh-CN" sz="2400" kern="100">
                <a:solidFill>
                  <a:prstClr val="black"/>
                </a:solidFill>
                <a:latin typeface="Times New Roman" panose="02020603050405020304" pitchFamily="18" charset="0"/>
                <a:cs typeface="Courier New" panose="02070309020205020404" pitchFamily="49" charset="0"/>
                <a:sym typeface="+mn-ea"/>
              </a:rPr>
              <a:t>)</a:t>
            </a:r>
            <a:endParaRPr lang="zh-CN" altLang="zh-CN" sz="2400" kern="100">
              <a:solidFill>
                <a:prstClr val="black"/>
              </a:solidFill>
              <a:latin typeface="宋体" panose="02010600030101010101" pitchFamily="2" charset="-122"/>
              <a:cs typeface="Courier New" panose="02070309020205020404" pitchFamily="49" charset="0"/>
            </a:endParaRPr>
          </a:p>
          <a:p>
            <a:pPr algn="just" fontAlgn="auto">
              <a:lnSpc>
                <a:spcPct val="100000"/>
              </a:lnSpc>
              <a:spcAft>
                <a:spcPct val="0"/>
              </a:spcAft>
            </a:pPr>
            <a:endParaRPr lang="zh-CN" altLang="zh-CN" sz="2400" b="1" kern="100" spc="100">
              <a:latin typeface="楷体" panose="02010609060101010101" charset="-122"/>
              <a:ea typeface="楷体" panose="02010609060101010101" charset="-122"/>
              <a:cs typeface="Times New Roman" panose="02020603050405020304" pitchFamily="18" charset="0"/>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391215" y="279"/>
            <a:ext cx="11409887" cy="859155"/>
          </a:xfrm>
          <a:prstGeom prst="rect">
            <a:avLst/>
          </a:prstGeom>
        </p:spPr>
        <p:txBody>
          <a:bodyPr wrap="square" lIns="121875" tIns="60936" rIns="121875" bIns="60936">
            <a:spAutoFit/>
          </a:bodyPr>
          <a:lstStyle/>
          <a:p>
            <a:pPr algn="just">
              <a:lnSpc>
                <a:spcPct val="150000"/>
              </a:lnSpc>
              <a:spcAft>
                <a:spcPct val="0"/>
              </a:spcAft>
            </a:pPr>
            <a:r>
              <a:rPr lang="en-US" altLang="zh-CN" sz="3200" b="1" kern="100">
                <a:latin typeface="Times New Roman" panose="02020603050405020304" pitchFamily="18" charset="0"/>
                <a:ea typeface="方正中等线简体" panose="03000509000000000000" pitchFamily="65" charset="-122"/>
                <a:cs typeface="Times New Roman" panose="02020603050405020304" pitchFamily="18" charset="0"/>
              </a:rPr>
              <a:t>14.</a:t>
            </a:r>
            <a:r>
              <a:rPr lang="zh-CN" altLang="zh-CN" sz="3200" b="1" kern="100">
                <a:latin typeface="Times New Roman" panose="02020603050405020304" pitchFamily="18" charset="0"/>
                <a:ea typeface="方正中等线简体" panose="03000509000000000000" pitchFamily="65" charset="-122"/>
                <a:cs typeface="Times New Roman" panose="02020603050405020304" pitchFamily="18" charset="0"/>
              </a:rPr>
              <a:t>请结合文本，简要说明龚鉴</a:t>
            </a:r>
            <a:r>
              <a:rPr lang="en-US" altLang="zh-CN" sz="32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3200" b="1" kern="100">
                <a:latin typeface="Times New Roman" panose="02020603050405020304" pitchFamily="18" charset="0"/>
                <a:ea typeface="方正中等线简体" panose="03000509000000000000" pitchFamily="65" charset="-122"/>
                <a:cs typeface="Times New Roman" panose="02020603050405020304" pitchFamily="18" charset="0"/>
              </a:rPr>
              <a:t>子惠黎元</a:t>
            </a:r>
            <a:r>
              <a:rPr lang="en-US" altLang="zh-CN" sz="32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3200" b="1" kern="100">
                <a:latin typeface="Times New Roman" panose="02020603050405020304" pitchFamily="18" charset="0"/>
                <a:ea typeface="方正中等线简体" panose="03000509000000000000" pitchFamily="65" charset="-122"/>
                <a:cs typeface="Times New Roman" panose="02020603050405020304" pitchFamily="18" charset="0"/>
              </a:rPr>
              <a:t>的具体表现。</a:t>
            </a:r>
            <a:r>
              <a:rPr lang="en-US" altLang="zh-CN" sz="3200" b="1" kern="100">
                <a:latin typeface="Times New Roman" panose="02020603050405020304" pitchFamily="18" charset="0"/>
                <a:ea typeface="方正中等线简体" panose="03000509000000000000" pitchFamily="65" charset="-122"/>
                <a:cs typeface="Courier New" panose="02070309020205020404" pitchFamily="49" charset="0"/>
              </a:rPr>
              <a:t>(3</a:t>
            </a:r>
            <a:r>
              <a:rPr lang="zh-CN" altLang="zh-CN" sz="3200" b="1" kern="100">
                <a:latin typeface="Times New Roman" panose="02020603050405020304" pitchFamily="18" charset="0"/>
                <a:ea typeface="方正中等线简体" panose="03000509000000000000" pitchFamily="65" charset="-122"/>
                <a:cs typeface="Times New Roman" panose="02020603050405020304" pitchFamily="18" charset="0"/>
              </a:rPr>
              <a:t>分</a:t>
            </a:r>
            <a:r>
              <a:rPr lang="en-US" altLang="zh-CN" sz="3200" b="1" kern="100">
                <a:latin typeface="Times New Roman" panose="02020603050405020304" pitchFamily="18" charset="0"/>
                <a:ea typeface="方正中等线简体" panose="03000509000000000000" pitchFamily="65" charset="-122"/>
                <a:cs typeface="Courier New" panose="02070309020205020404" pitchFamily="49" charset="0"/>
              </a:rPr>
              <a:t>)</a:t>
            </a:r>
          </a:p>
        </p:txBody>
      </p:sp>
      <p:sp>
        <p:nvSpPr>
          <p:cNvPr id="8" name="矩形 7"/>
          <p:cNvSpPr/>
          <p:nvPr>
            <p:custDataLst>
              <p:tags r:id="rId2"/>
            </p:custDataLst>
          </p:nvPr>
        </p:nvSpPr>
        <p:spPr>
          <a:xfrm>
            <a:off x="391215" y="753985"/>
            <a:ext cx="11409887" cy="1228090"/>
          </a:xfrm>
          <a:prstGeom prst="rect">
            <a:avLst/>
          </a:prstGeom>
        </p:spPr>
        <p:txBody>
          <a:bodyPr wrap="square" lIns="121875" tIns="60936" rIns="121875" bIns="60936">
            <a:spAutoFit/>
          </a:bodyPr>
          <a:lstStyle/>
          <a:p>
            <a:pPr algn="just">
              <a:lnSpc>
                <a:spcPct val="150000"/>
              </a:lnSpc>
              <a:spcAft>
                <a:spcPct val="0"/>
              </a:spcAft>
            </a:pPr>
            <a:r>
              <a:rPr lang="zh-CN" altLang="zh-CN" sz="2400"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　</a:t>
            </a:r>
            <a:r>
              <a:rPr lang="en-US" altLang="zh-CN" sz="2400" kern="100">
                <a:solidFill>
                  <a:srgbClr val="C00000"/>
                </a:solidFill>
                <a:latin typeface="宋体" panose="02010600030101010101" pitchFamily="2" charset="-122"/>
                <a:ea typeface="黑体" panose="02010609060101010101" charset="-122"/>
                <a:cs typeface="Times New Roman" panose="02020603050405020304" pitchFamily="18" charset="0"/>
              </a:rPr>
              <a:t>①</a:t>
            </a:r>
            <a:r>
              <a:rPr lang="zh-CN" altLang="zh-CN" sz="2400" kern="100">
                <a:solidFill>
                  <a:srgbClr val="C00000"/>
                </a:solidFill>
                <a:latin typeface="Times New Roman" panose="02020603050405020304" pitchFamily="18" charset="0"/>
                <a:ea typeface="黑体" panose="02010609060101010101" charset="-122"/>
                <a:cs typeface="Times New Roman" panose="02020603050405020304" pitchFamily="18" charset="0"/>
              </a:rPr>
              <a:t>为防洪，他主张运土加高河堤；</a:t>
            </a:r>
            <a:r>
              <a:rPr lang="en-US" altLang="zh-CN" sz="2400" kern="100">
                <a:solidFill>
                  <a:srgbClr val="C00000"/>
                </a:solidFill>
                <a:latin typeface="宋体" panose="02010600030101010101" pitchFamily="2" charset="-122"/>
                <a:ea typeface="黑体" panose="02010609060101010101" charset="-122"/>
                <a:cs typeface="Times New Roman" panose="02020603050405020304" pitchFamily="18" charset="0"/>
              </a:rPr>
              <a:t>②</a:t>
            </a:r>
            <a:r>
              <a:rPr lang="zh-CN" altLang="zh-CN" sz="2400" kern="100">
                <a:solidFill>
                  <a:srgbClr val="C00000"/>
                </a:solidFill>
                <a:latin typeface="Times New Roman" panose="02020603050405020304" pitchFamily="18" charset="0"/>
                <a:ea typeface="黑体" panose="02010609060101010101" charset="-122"/>
                <a:cs typeface="Times New Roman" panose="02020603050405020304" pitchFamily="18" charset="0"/>
              </a:rPr>
              <a:t>为增收，他主张在河堤上种桑树，兴农事；</a:t>
            </a:r>
            <a:r>
              <a:rPr lang="en-US" altLang="zh-CN" sz="2400" kern="100">
                <a:solidFill>
                  <a:srgbClr val="C00000"/>
                </a:solidFill>
                <a:latin typeface="宋体" panose="02010600030101010101" pitchFamily="2" charset="-122"/>
                <a:ea typeface="黑体" panose="02010609060101010101" charset="-122"/>
                <a:cs typeface="Times New Roman" panose="02020603050405020304" pitchFamily="18" charset="0"/>
              </a:rPr>
              <a:t>③</a:t>
            </a:r>
            <a:r>
              <a:rPr lang="zh-CN" altLang="zh-CN" sz="2400" kern="100">
                <a:solidFill>
                  <a:srgbClr val="C00000"/>
                </a:solidFill>
                <a:latin typeface="Times New Roman" panose="02020603050405020304" pitchFamily="18" charset="0"/>
                <a:ea typeface="黑体" panose="02010609060101010101" charset="-122"/>
                <a:cs typeface="Times New Roman" panose="02020603050405020304" pitchFamily="18" charset="0"/>
              </a:rPr>
              <a:t>为防田患，他建议规定开闸泄洪的水位。</a:t>
            </a:r>
          </a:p>
        </p:txBody>
      </p:sp>
      <p:sp>
        <p:nvSpPr>
          <p:cNvPr id="2" name="矩形 1"/>
          <p:cNvSpPr/>
          <p:nvPr>
            <p:custDataLst>
              <p:tags r:id="rId3"/>
            </p:custDataLst>
          </p:nvPr>
        </p:nvSpPr>
        <p:spPr>
          <a:xfrm>
            <a:off x="391160" y="1915795"/>
            <a:ext cx="6822440" cy="4876165"/>
          </a:xfrm>
          <a:prstGeom prst="rect">
            <a:avLst/>
          </a:prstGeom>
          <a:noFill/>
          <a:extLst>
            <a:ext uri="{909E8E84-426E-40DD-AFC4-6F175D3DCCD1}">
              <a14:hiddenFill xmlns:a14="http://schemas.microsoft.com/office/drawing/2010/main">
                <a:solidFill>
                  <a:schemeClr val="bg1"/>
                </a:solidFill>
              </a14:hiddenFill>
            </a:ext>
          </a:extLst>
        </p:spPr>
        <p:txBody>
          <a:bodyPr wrap="square" lIns="121875" tIns="60936" rIns="121875" bIns="60936">
            <a:noAutofit/>
          </a:bodyPr>
          <a:lstStyle/>
          <a:p>
            <a:pPr algn="just">
              <a:lnSpc>
                <a:spcPct val="140000"/>
              </a:lnSpc>
              <a:spcAft>
                <a:spcPct val="0"/>
              </a:spcAft>
            </a:pPr>
            <a:r>
              <a:rPr lang="en-US" altLang="zh-CN" sz="2800" kern="100">
                <a:solidFill>
                  <a:srgbClr val="0000FF"/>
                </a:solidFill>
                <a:latin typeface="Times New Roman" panose="02020603050405020304" pitchFamily="18" charset="0"/>
                <a:ea typeface="黑体" panose="02010609060101010101" charset="-122"/>
                <a:cs typeface="Times New Roman" panose="02020603050405020304" pitchFamily="18" charset="0"/>
              </a:rPr>
              <a:t> </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现场答案</a:t>
            </a: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sym typeface="+mn-ea"/>
              </a:rPr>
              <a:t>1</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a:t>
            </a:r>
            <a:endParaRPr lang="zh-CN" altLang="zh-CN" sz="1050" kern="100">
              <a:latin typeface="宋体" panose="02010600030101010101" pitchFamily="2" charset="-122"/>
              <a:cs typeface="Courier New" panose="02070309020205020404" pitchFamily="49" charset="0"/>
            </a:endParaRPr>
          </a:p>
          <a:p>
            <a:pPr algn="just">
              <a:lnSpc>
                <a:spcPct val="140000"/>
              </a:lnSpc>
              <a:spcAft>
                <a:spcPct val="0"/>
              </a:spcAft>
            </a:pPr>
            <a:r>
              <a:rPr lang="en-US" altLang="zh-CN" sz="2000" kern="100">
                <a:latin typeface="宋体" panose="02010600030101010101" pitchFamily="2" charset="-122"/>
                <a:ea typeface="方正中等线简体" panose="03000509000000000000" pitchFamily="65" charset="-122"/>
                <a:cs typeface="Times New Roman" panose="02020603050405020304" pitchFamily="18" charset="0"/>
              </a:rPr>
              <a:t>①</a:t>
            </a:r>
            <a:r>
              <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rPr>
              <a:t>刚正不阿。不随意与同城官等结交，以振兴文教为己任。</a:t>
            </a:r>
          </a:p>
          <a:p>
            <a:pPr algn="just">
              <a:lnSpc>
                <a:spcPct val="140000"/>
              </a:lnSpc>
              <a:spcAft>
                <a:spcPct val="0"/>
              </a:spcAft>
            </a:pPr>
            <a:r>
              <a:rPr lang="en-US" altLang="zh-CN" sz="2000" kern="100">
                <a:latin typeface="宋体" panose="02010600030101010101" pitchFamily="2" charset="-122"/>
                <a:ea typeface="方正中等线简体" panose="03000509000000000000" pitchFamily="65" charset="-122"/>
                <a:cs typeface="Times New Roman" panose="02020603050405020304" pitchFamily="18" charset="0"/>
              </a:rPr>
              <a:t>②</a:t>
            </a:r>
            <a:r>
              <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rPr>
              <a:t>爱民护民。为百姓解决田患，厉声呵斥闸官。</a:t>
            </a:r>
          </a:p>
          <a:p>
            <a:pPr algn="just">
              <a:lnSpc>
                <a:spcPct val="140000"/>
              </a:lnSpc>
              <a:spcAft>
                <a:spcPct val="0"/>
              </a:spcAft>
            </a:pPr>
            <a:r>
              <a:rPr lang="en-US" altLang="zh-CN" sz="2000" kern="100">
                <a:latin typeface="宋体" panose="02010600030101010101" pitchFamily="2" charset="-122"/>
                <a:ea typeface="方正中等线简体" panose="03000509000000000000" pitchFamily="65" charset="-122"/>
                <a:cs typeface="Times New Roman" panose="02020603050405020304" pitchFamily="18" charset="0"/>
              </a:rPr>
              <a:t>③</a:t>
            </a:r>
            <a:r>
              <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rPr>
              <a:t>不惧权贵。不惧于受恩宠的寺僧明慧。</a:t>
            </a:r>
          </a:p>
          <a:p>
            <a:pPr algn="just">
              <a:lnSpc>
                <a:spcPct val="140000"/>
              </a:lnSpc>
              <a:spcAft>
                <a:spcPct val="0"/>
              </a:spcAft>
            </a:pPr>
            <a:r>
              <a:rPr lang="en-US" altLang="zh-CN" sz="2000" kern="100">
                <a:latin typeface="宋体" panose="02010600030101010101" pitchFamily="2" charset="-122"/>
                <a:ea typeface="方正中等线简体" panose="03000509000000000000" pitchFamily="65" charset="-122"/>
                <a:cs typeface="Times New Roman" panose="02020603050405020304" pitchFamily="18" charset="0"/>
              </a:rPr>
              <a:t>④</a:t>
            </a:r>
            <a:r>
              <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rPr>
              <a:t>清贫自守。去世后，家中贫，无以安葬。</a:t>
            </a:r>
          </a:p>
          <a:p>
            <a:pPr algn="just">
              <a:lnSpc>
                <a:spcPct val="140000"/>
              </a:lnSpc>
              <a:spcAft>
                <a:spcPct val="0"/>
              </a:spcAft>
            </a:pPr>
            <a:r>
              <a:rPr lang="en-US" altLang="zh-CN" sz="2000" kern="100">
                <a:latin typeface="宋体" panose="02010600030101010101" pitchFamily="2" charset="-122"/>
                <a:ea typeface="方正中等线简体" panose="03000509000000000000" pitchFamily="65" charset="-122"/>
                <a:cs typeface="Times New Roman" panose="02020603050405020304" pitchFamily="18" charset="0"/>
              </a:rPr>
              <a:t>⑤</a:t>
            </a:r>
            <a:r>
              <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rPr>
              <a:t>学术精湛，著书立说。</a:t>
            </a:r>
          </a:p>
          <a:p>
            <a:pPr algn="just">
              <a:lnSpc>
                <a:spcPct val="150000"/>
              </a:lnSpc>
              <a:spcAft>
                <a:spcPct val="0"/>
              </a:spcAf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现场答案</a:t>
            </a: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sym typeface="+mn-ea"/>
              </a:rPr>
              <a:t>2</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a:t>
            </a:r>
            <a:endPar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pPr>
            <a:r>
              <a:rPr lang="en-US" altLang="zh-CN" sz="2000" kern="100">
                <a:latin typeface="宋体" panose="02010600030101010101" pitchFamily="2" charset="-122"/>
                <a:ea typeface="方正中等线简体" panose="03000509000000000000" pitchFamily="65" charset="-122"/>
                <a:cs typeface="Times New Roman" panose="02020603050405020304" pitchFamily="18" charset="0"/>
                <a:sym typeface="+mn-ea"/>
              </a:rPr>
              <a:t>①</a:t>
            </a:r>
            <a:r>
              <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廉洁无私，清贫自守，不贪不占百姓的东西。</a:t>
            </a:r>
            <a:endPar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pPr>
            <a:r>
              <a:rPr lang="en-US" altLang="zh-CN" sz="2000" kern="100">
                <a:latin typeface="宋体" panose="02010600030101010101" pitchFamily="2" charset="-122"/>
                <a:ea typeface="方正中等线简体" panose="03000509000000000000" pitchFamily="65" charset="-122"/>
                <a:cs typeface="Times New Roman" panose="02020603050405020304" pitchFamily="18" charset="0"/>
                <a:sym typeface="+mn-ea"/>
              </a:rPr>
              <a:t>②</a:t>
            </a:r>
            <a:r>
              <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农闲时，建立高埂防洪，并在坝上种植桑树，兴农事。</a:t>
            </a:r>
            <a:endPar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pPr>
            <a:r>
              <a:rPr lang="en-US" altLang="zh-CN" sz="2000" kern="100">
                <a:latin typeface="宋体" panose="02010600030101010101" pitchFamily="2" charset="-122"/>
                <a:ea typeface="方正中等线简体" panose="03000509000000000000" pitchFamily="65" charset="-122"/>
                <a:cs typeface="Times New Roman" panose="02020603050405020304" pitchFamily="18" charset="0"/>
                <a:sym typeface="+mn-ea"/>
              </a:rPr>
              <a:t>③</a:t>
            </a:r>
            <a:r>
              <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大水泛滥之际，呵斥闸官，让他开闸放水。</a:t>
            </a:r>
            <a:endParaRPr lang="zh-CN" altLang="zh-CN" sz="2000" kern="100">
              <a:latin typeface="宋体" panose="02010600030101010101" pitchFamily="2" charset="-122"/>
              <a:cs typeface="Courier New" panose="02070309020205020404" pitchFamily="49" charset="0"/>
            </a:endParaRPr>
          </a:p>
          <a:p>
            <a:pPr algn="just">
              <a:lnSpc>
                <a:spcPct val="150000"/>
              </a:lnSpc>
              <a:spcAft>
                <a:spcPct val="0"/>
              </a:spcAft>
            </a:pPr>
            <a:endParaRPr lang="en-US" altLang="zh-CN" sz="2000" kern="100">
              <a:latin typeface="Times New Roman" panose="02020603050405020304" pitchFamily="18" charset="0"/>
              <a:ea typeface="方正中等线简体" panose="03000509000000000000" pitchFamily="65" charset="-122"/>
              <a:cs typeface="Courier New" panose="02070309020205020404" pitchFamily="49" charset="0"/>
            </a:endParaRPr>
          </a:p>
          <a:p>
            <a:pPr algn="just">
              <a:lnSpc>
                <a:spcPct val="140000"/>
              </a:lnSpc>
              <a:spcAft>
                <a:spcPct val="0"/>
              </a:spcAft>
            </a:pPr>
            <a:endPar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4" name="矩形 3"/>
          <p:cNvSpPr/>
          <p:nvPr>
            <p:custDataLst>
              <p:tags r:id="rId4"/>
            </p:custDataLst>
          </p:nvPr>
        </p:nvSpPr>
        <p:spPr>
          <a:xfrm>
            <a:off x="720090" y="5013960"/>
            <a:ext cx="6823075" cy="1957705"/>
          </a:xfrm>
          <a:prstGeom prst="rect">
            <a:avLst/>
          </a:prstGeom>
        </p:spPr>
        <p:txBody>
          <a:bodyPr wrap="square" lIns="121875" tIns="60936" rIns="121875" bIns="60936">
            <a:noAutofit/>
          </a:bodyPr>
          <a:lstStyle/>
          <a:p>
            <a:pPr algn="just">
              <a:lnSpc>
                <a:spcPct val="150000"/>
              </a:lnSpc>
              <a:spcAft>
                <a:spcPct val="0"/>
              </a:spcAft>
            </a:pPr>
            <a:endParaRPr lang="en-US" altLang="zh-CN" sz="2000" kern="100">
              <a:latin typeface="Times New Roman" panose="02020603050405020304" pitchFamily="18" charset="0"/>
              <a:ea typeface="方正中等线简体" panose="03000509000000000000" pitchFamily="65" charset="-122"/>
              <a:cs typeface="Courier New" panose="02070309020205020404" pitchFamily="49" charset="0"/>
            </a:endParaRPr>
          </a:p>
        </p:txBody>
      </p:sp>
      <p:sp>
        <p:nvSpPr>
          <p:cNvPr id="12" name="矩形 11"/>
          <p:cNvSpPr/>
          <p:nvPr>
            <p:custDataLst>
              <p:tags r:id="rId5"/>
            </p:custDataLst>
          </p:nvPr>
        </p:nvSpPr>
        <p:spPr>
          <a:xfrm>
            <a:off x="7037705" y="4263390"/>
            <a:ext cx="5001260" cy="2428875"/>
          </a:xfrm>
          <a:prstGeom prst="rect">
            <a:avLst/>
          </a:prstGeom>
        </p:spPr>
        <p:txBody>
          <a:bodyPr wrap="square" lIns="121875" tIns="60936" rIns="121875" bIns="60936">
            <a:spAutoFit/>
          </a:bodyPr>
          <a:lstStyle/>
          <a:p>
            <a:pPr algn="just">
              <a:lnSpc>
                <a:spcPct val="150000"/>
              </a:lnSpc>
              <a:spcAft>
                <a:spcPct val="0"/>
              </a:spcAft>
            </a:pPr>
            <a:r>
              <a:rPr lang="zh-CN" altLang="zh-CN" sz="2000" kern="100">
                <a:solidFill>
                  <a:srgbClr val="C00000"/>
                </a:solidFill>
                <a:latin typeface="Times New Roman" panose="02020603050405020304" pitchFamily="18" charset="0"/>
                <a:ea typeface="黑体" panose="02010609060101010101" charset="-122"/>
                <a:cs typeface="Times New Roman" panose="02020603050405020304" pitchFamily="18" charset="0"/>
              </a:rPr>
              <a:t>该答案可得</a:t>
            </a:r>
            <a:r>
              <a:rPr lang="en-US" altLang="zh-CN" sz="2000" kern="100">
                <a:solidFill>
                  <a:srgbClr val="C00000"/>
                </a:solidFill>
                <a:latin typeface="Times New Roman" panose="02020603050405020304" pitchFamily="18" charset="0"/>
                <a:ea typeface="黑体" panose="02010609060101010101" charset="-122"/>
                <a:cs typeface="Courier New" panose="02070309020205020404" pitchFamily="49" charset="0"/>
              </a:rPr>
              <a:t>2</a:t>
            </a:r>
            <a:r>
              <a:rPr lang="zh-CN" altLang="zh-CN" sz="2000" kern="100">
                <a:solidFill>
                  <a:srgbClr val="C00000"/>
                </a:solidFill>
                <a:latin typeface="Times New Roman" panose="02020603050405020304" pitchFamily="18" charset="0"/>
                <a:ea typeface="黑体" panose="02010609060101010101" charset="-122"/>
                <a:cs typeface="Times New Roman" panose="02020603050405020304" pitchFamily="18" charset="0"/>
              </a:rPr>
              <a:t>分。要点不全</a:t>
            </a:r>
          </a:p>
          <a:p>
            <a:pPr algn="just">
              <a:lnSpc>
                <a:spcPct val="150000"/>
              </a:lnSpc>
              <a:spcAft>
                <a:spcPct val="0"/>
              </a:spcAft>
            </a:pPr>
            <a:r>
              <a:rPr lang="zh-CN" altLang="zh-CN" sz="2000" kern="100">
                <a:solidFill>
                  <a:srgbClr val="C00000"/>
                </a:solidFill>
                <a:latin typeface="Times New Roman" panose="02020603050405020304" pitchFamily="18" charset="0"/>
                <a:ea typeface="黑体" panose="02010609060101010101" charset="-122"/>
                <a:cs typeface="Times New Roman" panose="02020603050405020304" pitchFamily="18" charset="0"/>
              </a:rPr>
              <a:t>第</a:t>
            </a:r>
            <a:r>
              <a:rPr lang="en-US" altLang="zh-CN" sz="2000" kern="100">
                <a:solidFill>
                  <a:srgbClr val="C00000"/>
                </a:solidFill>
                <a:latin typeface="宋体" panose="02010600030101010101" pitchFamily="2" charset="-122"/>
                <a:ea typeface="黑体" panose="02010609060101010101" charset="-122"/>
                <a:cs typeface="Times New Roman" panose="02020603050405020304" pitchFamily="18" charset="0"/>
              </a:rPr>
              <a:t>①</a:t>
            </a:r>
            <a:r>
              <a:rPr lang="zh-CN" altLang="zh-CN" sz="2000" kern="100">
                <a:solidFill>
                  <a:srgbClr val="C00000"/>
                </a:solidFill>
                <a:latin typeface="Times New Roman" panose="02020603050405020304" pitchFamily="18" charset="0"/>
                <a:ea typeface="黑体" panose="02010609060101010101" charset="-122"/>
                <a:cs typeface="Times New Roman" panose="02020603050405020304" pitchFamily="18" charset="0"/>
              </a:rPr>
              <a:t>点，答非所问，不得分；</a:t>
            </a:r>
            <a:endParaRPr lang="en-US" altLang="zh-CN" sz="2000" kern="100">
              <a:solidFill>
                <a:srgbClr val="C00000"/>
              </a:solidFill>
              <a:latin typeface="Times New Roman" panose="02020603050405020304" pitchFamily="18" charset="0"/>
              <a:ea typeface="黑体" panose="02010609060101010101" charset="-122"/>
              <a:cs typeface="Times New Roman" panose="02020603050405020304" pitchFamily="18" charset="0"/>
            </a:endParaRPr>
          </a:p>
          <a:p>
            <a:pPr algn="just">
              <a:lnSpc>
                <a:spcPct val="150000"/>
              </a:lnSpc>
              <a:spcAft>
                <a:spcPct val="0"/>
              </a:spcAft>
            </a:pPr>
            <a:r>
              <a:rPr lang="zh-CN" altLang="zh-CN" sz="2000" kern="100">
                <a:solidFill>
                  <a:srgbClr val="C00000"/>
                </a:solidFill>
                <a:latin typeface="Times New Roman" panose="02020603050405020304" pitchFamily="18" charset="0"/>
                <a:ea typeface="黑体" panose="02010609060101010101" charset="-122"/>
                <a:cs typeface="Times New Roman" panose="02020603050405020304" pitchFamily="18" charset="0"/>
              </a:rPr>
              <a:t>第</a:t>
            </a:r>
            <a:r>
              <a:rPr lang="en-US" altLang="zh-CN" sz="2000" kern="100">
                <a:solidFill>
                  <a:srgbClr val="C00000"/>
                </a:solidFill>
                <a:latin typeface="宋体" panose="02010600030101010101" pitchFamily="2" charset="-122"/>
                <a:ea typeface="黑体" panose="02010609060101010101" charset="-122"/>
                <a:cs typeface="Times New Roman" panose="02020603050405020304" pitchFamily="18" charset="0"/>
              </a:rPr>
              <a:t>②③</a:t>
            </a:r>
            <a:r>
              <a:rPr lang="zh-CN" altLang="zh-CN" sz="2000" kern="100">
                <a:solidFill>
                  <a:srgbClr val="C00000"/>
                </a:solidFill>
                <a:latin typeface="Times New Roman" panose="02020603050405020304" pitchFamily="18" charset="0"/>
                <a:ea typeface="黑体" panose="02010609060101010101" charset="-122"/>
                <a:cs typeface="Times New Roman" panose="02020603050405020304" pitchFamily="18" charset="0"/>
              </a:rPr>
              <a:t>点都是造福百姓的具体表现，但答得不是很到位，如照搬了原文的</a:t>
            </a:r>
            <a:r>
              <a:rPr lang="en-US" altLang="zh-CN" sz="2000" kern="100">
                <a:solidFill>
                  <a:srgbClr val="C00000"/>
                </a:solidFill>
                <a:latin typeface="宋体" panose="02010600030101010101" pitchFamily="2" charset="-122"/>
                <a:ea typeface="黑体" panose="02010609060101010101" charset="-122"/>
                <a:cs typeface="Times New Roman" panose="02020603050405020304" pitchFamily="18" charset="0"/>
              </a:rPr>
              <a:t>“</a:t>
            </a:r>
            <a:r>
              <a:rPr lang="zh-CN" altLang="zh-CN" sz="2000" kern="100">
                <a:solidFill>
                  <a:srgbClr val="C00000"/>
                </a:solidFill>
                <a:latin typeface="Times New Roman" panose="02020603050405020304" pitchFamily="18" charset="0"/>
                <a:ea typeface="黑体" panose="02010609060101010101" charset="-122"/>
                <a:cs typeface="Times New Roman" panose="02020603050405020304" pitchFamily="18" charset="0"/>
              </a:rPr>
              <a:t>高埂</a:t>
            </a:r>
            <a:r>
              <a:rPr lang="en-US" altLang="zh-CN" sz="2000" kern="100">
                <a:solidFill>
                  <a:srgbClr val="C00000"/>
                </a:solidFill>
                <a:latin typeface="宋体" panose="02010600030101010101" pitchFamily="2" charset="-122"/>
                <a:ea typeface="黑体" panose="02010609060101010101" charset="-122"/>
                <a:cs typeface="Times New Roman" panose="02020603050405020304" pitchFamily="18" charset="0"/>
              </a:rPr>
              <a:t>”</a:t>
            </a:r>
            <a:r>
              <a:rPr lang="zh-CN" altLang="zh-CN" sz="2000" kern="100">
                <a:solidFill>
                  <a:srgbClr val="C00000"/>
                </a:solidFill>
                <a:latin typeface="Times New Roman" panose="02020603050405020304" pitchFamily="18" charset="0"/>
                <a:ea typeface="黑体" panose="02010609060101010101" charset="-122"/>
                <a:cs typeface="Times New Roman" panose="02020603050405020304" pitchFamily="18" charset="0"/>
              </a:rPr>
              <a:t>等，综合起来看可得</a:t>
            </a:r>
            <a:r>
              <a:rPr lang="en-US" altLang="zh-CN" sz="2000" kern="100">
                <a:solidFill>
                  <a:srgbClr val="C00000"/>
                </a:solidFill>
                <a:latin typeface="Times New Roman" panose="02020603050405020304" pitchFamily="18" charset="0"/>
                <a:ea typeface="黑体" panose="02010609060101010101" charset="-122"/>
                <a:cs typeface="Courier New" panose="02070309020205020404" pitchFamily="49" charset="0"/>
              </a:rPr>
              <a:t>2</a:t>
            </a:r>
            <a:r>
              <a:rPr lang="zh-CN" altLang="zh-CN" sz="2000" kern="100">
                <a:solidFill>
                  <a:srgbClr val="C00000"/>
                </a:solidFill>
                <a:latin typeface="Times New Roman" panose="02020603050405020304" pitchFamily="18" charset="0"/>
                <a:ea typeface="黑体" panose="02010609060101010101" charset="-122"/>
                <a:cs typeface="Times New Roman" panose="02020603050405020304" pitchFamily="18" charset="0"/>
              </a:rPr>
              <a:t>分。</a:t>
            </a:r>
            <a:endParaRPr lang="zh-CN" altLang="zh-CN" sz="2000" kern="100">
              <a:solidFill>
                <a:srgbClr val="C00000"/>
              </a:solidFill>
              <a:latin typeface="宋体" panose="02010600030101010101" pitchFamily="2" charset="-122"/>
              <a:ea typeface="黑体" panose="02010609060101010101" charset="-122"/>
              <a:cs typeface="Courier New" panose="02070309020205020404" pitchFamily="49" charset="0"/>
            </a:endParaRPr>
          </a:p>
        </p:txBody>
      </p:sp>
      <p:sp>
        <p:nvSpPr>
          <p:cNvPr id="13" name="文本框 12"/>
          <p:cNvSpPr txBox="1"/>
          <p:nvPr>
            <p:custDataLst>
              <p:tags r:id="rId6"/>
            </p:custDataLst>
          </p:nvPr>
        </p:nvSpPr>
        <p:spPr>
          <a:xfrm>
            <a:off x="7543165" y="2748280"/>
            <a:ext cx="3758565" cy="521970"/>
          </a:xfrm>
          <a:prstGeom prst="rect">
            <a:avLst/>
          </a:prstGeom>
          <a:noFill/>
        </p:spPr>
        <p:txBody>
          <a:bodyPr wrap="square" rtlCol="0" anchor="t">
            <a:spAutoFit/>
          </a:bodyPr>
          <a:lstStyle/>
          <a:p>
            <a:r>
              <a:rPr lang="zh-CN" sz="2800">
                <a:latin typeface="黑体" panose="02010609060101010101" charset="-122"/>
                <a:ea typeface="黑体" panose="02010609060101010101" charset="-122"/>
                <a:sym typeface="+mn-ea"/>
              </a:rPr>
              <a:t>定位不准</a:t>
            </a:r>
            <a:r>
              <a:rPr lang="en-US" altLang="zh-CN" sz="2800">
                <a:latin typeface="黑体" panose="02010609060101010101" charset="-122"/>
                <a:ea typeface="黑体" panose="02010609060101010101" charset="-122"/>
                <a:sym typeface="+mn-ea"/>
              </a:rPr>
              <a:t> </a:t>
            </a:r>
            <a:r>
              <a:rPr lang="zh-CN" altLang="en-US" sz="2800">
                <a:latin typeface="黑体" panose="02010609060101010101" charset="-122"/>
                <a:ea typeface="黑体" panose="02010609060101010101" charset="-122"/>
                <a:sym typeface="+mn-ea"/>
              </a:rPr>
              <a:t>读不懂题干</a:t>
            </a:r>
            <a:r>
              <a:rPr lang="en-US" altLang="zh-CN" sz="2800">
                <a:latin typeface="黑体" panose="02010609060101010101" charset="-122"/>
                <a:ea typeface="黑体" panose="02010609060101010101" charset="-122"/>
                <a:sym typeface="+mn-ea"/>
              </a:rPr>
              <a:t> </a:t>
            </a:r>
            <a:endParaRPr lang="zh-CN" altLang="en-US" sz="2800">
              <a:latin typeface="黑体" panose="02010609060101010101" charset="-122"/>
              <a:ea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2">
                                            <p:txEl>
                                              <p:pRg st="0" end="0"/>
                                            </p:txEl>
                                          </p:spTgt>
                                        </p:tgtEl>
                                        <p:attrNameLst>
                                          <p:attrName>style.visibility</p:attrName>
                                        </p:attrNameLst>
                                      </p:cBhvr>
                                      <p:to>
                                        <p:strVal val="visible"/>
                                      </p:to>
                                    </p:set>
                                    <p:animEffect transition="in" filter="blinds(horizontal)">
                                      <p:cBhvr>
                                        <p:cTn id="18" dur="500"/>
                                        <p:tgtEl>
                                          <p:spTgt spid="12">
                                            <p:txEl>
                                              <p:pRg st="0" end="0"/>
                                            </p:txEl>
                                          </p:spTgt>
                                        </p:tgtEl>
                                      </p:cBhvr>
                                    </p:animEffect>
                                  </p:childTnLst>
                                </p:cTn>
                              </p:par>
                            </p:childTnLst>
                          </p:cTn>
                        </p:par>
                      </p:childTnLst>
                    </p:cTn>
                  </p:par>
                  <p:par>
                    <p:cTn id="19" fill="hold" nodeType="clickPar">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2">
                                            <p:txEl>
                                              <p:pRg st="1" end="1"/>
                                            </p:txEl>
                                          </p:spTgt>
                                        </p:tgtEl>
                                        <p:attrNameLst>
                                          <p:attrName>style.visibility</p:attrName>
                                        </p:attrNameLst>
                                      </p:cBhvr>
                                      <p:to>
                                        <p:strVal val="visible"/>
                                      </p:to>
                                    </p:set>
                                    <p:animEffect transition="in" filter="blinds(horizontal)">
                                      <p:cBhvr>
                                        <p:cTn id="23" dur="500"/>
                                        <p:tgtEl>
                                          <p:spTgt spid="12">
                                            <p:txEl>
                                              <p:pRg st="1" end="1"/>
                                            </p:txEl>
                                          </p:spTgt>
                                        </p:tgtEl>
                                      </p:cBhvr>
                                    </p:animEffect>
                                  </p:childTnLst>
                                </p:cTn>
                              </p:par>
                            </p:childTnLst>
                          </p:cTn>
                        </p:par>
                      </p:childTnLst>
                    </p:cTn>
                  </p:par>
                  <p:par>
                    <p:cTn id="24" fill="hold" nodeType="clickPar">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2">
                                            <p:txEl>
                                              <p:pRg st="2" end="2"/>
                                            </p:txEl>
                                          </p:spTgt>
                                        </p:tgtEl>
                                        <p:attrNameLst>
                                          <p:attrName>style.visibility</p:attrName>
                                        </p:attrNameLst>
                                      </p:cBhvr>
                                      <p:to>
                                        <p:strVal val="visible"/>
                                      </p:to>
                                    </p:set>
                                    <p:animEffect transition="in" filter="blinds(horizontal)">
                                      <p:cBhvr>
                                        <p:cTn id="28"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文本框 113"/>
          <p:cNvSpPr txBox="1"/>
          <p:nvPr>
            <p:custDataLst>
              <p:tags r:id="rId1"/>
            </p:custDataLst>
          </p:nvPr>
        </p:nvSpPr>
        <p:spPr>
          <a:xfrm>
            <a:off x="0" y="0"/>
            <a:ext cx="12125960" cy="6862445"/>
          </a:xfrm>
          <a:prstGeom prst="rect">
            <a:avLst/>
          </a:prstGeom>
          <a:noFill/>
          <a:ln w="9525">
            <a:noFill/>
          </a:ln>
        </p:spPr>
        <p:txBody>
          <a:bodyPr wrap="square">
            <a:spAutoFit/>
          </a:bodyPr>
          <a:lstStyle/>
          <a:p>
            <a:pPr indent="0"/>
            <a:r>
              <a:rPr lang="zh-CN" altLang="en-US" sz="2800">
                <a:solidFill>
                  <a:srgbClr val="FF0000"/>
                </a:solidFill>
                <a:latin typeface="黑体" panose="02010609060101010101" charset="-122"/>
                <a:ea typeface="黑体" panose="02010609060101010101" charset="-122"/>
                <a:cs typeface="黑体" panose="02010609060101010101" charset="-122"/>
              </a:rPr>
              <a:t>典例4 </a:t>
            </a:r>
          </a:p>
          <a:p>
            <a:pPr indent="0"/>
            <a:r>
              <a:rPr lang="zh-CN" altLang="en-US" sz="2800">
                <a:solidFill>
                  <a:srgbClr val="FF0000"/>
                </a:solidFill>
                <a:latin typeface="黑体" panose="02010609060101010101" charset="-122"/>
                <a:ea typeface="黑体" panose="02010609060101010101" charset="-122"/>
                <a:cs typeface="黑体" panose="02010609060101010101" charset="-122"/>
              </a:rPr>
              <a:t> </a:t>
            </a:r>
            <a:r>
              <a:rPr lang="en-US" altLang="zh-CN" sz="2800">
                <a:solidFill>
                  <a:srgbClr val="FF0000"/>
                </a:solidFill>
                <a:latin typeface="黑体" panose="02010609060101010101" charset="-122"/>
                <a:ea typeface="黑体" panose="02010609060101010101" charset="-122"/>
                <a:cs typeface="黑体" panose="02010609060101010101" charset="-122"/>
              </a:rPr>
              <a:t>  </a:t>
            </a:r>
            <a:r>
              <a:rPr lang="zh-CN" sz="2800" b="0">
                <a:solidFill>
                  <a:srgbClr val="000000"/>
                </a:solidFill>
                <a:latin typeface="楷体" panose="02010609060101010101" charset="-122"/>
                <a:ea typeface="楷体" panose="02010609060101010101" charset="-122"/>
                <a:cs typeface="黑体" panose="02010609060101010101" charset="-122"/>
              </a:rPr>
              <a:t>黄，故楚饶郡，又邻天子汤沐之邑</a:t>
            </a:r>
            <a:r>
              <a:rPr lang="en-US" sz="2800" b="0" baseline="30000">
                <a:solidFill>
                  <a:srgbClr val="000000"/>
                </a:solidFill>
                <a:latin typeface="楷体" panose="02010609060101010101" charset="-122"/>
                <a:ea typeface="楷体" panose="02010609060101010101" charset="-122"/>
                <a:cs typeface="黑体" panose="02010609060101010101" charset="-122"/>
              </a:rPr>
              <a:t>④</a:t>
            </a:r>
            <a:r>
              <a:rPr lang="zh-CN" sz="2800" b="0">
                <a:solidFill>
                  <a:srgbClr val="000000"/>
                </a:solidFill>
                <a:latin typeface="楷体" panose="02010609060101010101" charset="-122"/>
                <a:ea typeface="楷体" panose="02010609060101010101" charset="-122"/>
                <a:cs typeface="黑体" panose="02010609060101010101" charset="-122"/>
              </a:rPr>
              <a:t>；开，属魏，为三辅地；婺，属越，越又天下首藩。</a:t>
            </a:r>
            <a:r>
              <a:rPr lang="zh-CN" sz="2800" b="0" u="sng">
                <a:solidFill>
                  <a:srgbClr val="000000"/>
                </a:solidFill>
                <a:latin typeface="楷体" panose="02010609060101010101" charset="-122"/>
                <a:ea typeface="楷体" panose="02010609060101010101" charset="-122"/>
                <a:cs typeface="黑体" panose="02010609060101010101" charset="-122"/>
              </a:rPr>
              <a:t>当事者虽不能尽知先生，其所以处先生，雅亦已胜唐；</a:t>
            </a:r>
            <a:r>
              <a:rPr lang="zh-CN" sz="2800" b="0">
                <a:solidFill>
                  <a:srgbClr val="000000"/>
                </a:solidFill>
                <a:latin typeface="楷体" panose="02010609060101010101" charset="-122"/>
                <a:ea typeface="楷体" panose="02010609060101010101" charset="-122"/>
                <a:cs typeface="黑体" panose="02010609060101010101" charset="-122"/>
              </a:rPr>
              <a:t>而先生亦不以谪故，遂厌薄其吏道。其为吏，亦竟不肯缘饰时好而诎其诗，其诗之工不待言。然要之志有所微动，则必引分以通其狭；气有所微阻，则必广譬以宏其尚。其山川风日，物候民俗，偶得其境以接吾意，而不为意于其境。盖先生之诗之工，取工于穷者也，非用其工于穷者也。吾不知其后先于风人，第于所谓兴与群与怨者，盖三复而略得之矣。先生庀材于江左，得格于大历，其为虞部，有《虞部集》；为司勋，有《司勋集》；中岁依白下释氏居，有《禅栖集》；宪滇，有《南中集》；归，有《还山集》；其所用，得罪为三州故，详自序中，兹不赘。（选自《弇州四部稿》，有删改）</a:t>
            </a:r>
            <a:endParaRPr lang="zh-CN" sz="2800" b="0">
              <a:solidFill>
                <a:srgbClr val="000000"/>
              </a:solidFill>
              <a:latin typeface="黑体" panose="02010609060101010101" charset="-122"/>
              <a:ea typeface="黑体" panose="02010609060101010101" charset="-122"/>
              <a:cs typeface="黑体" panose="02010609060101010101" charset="-122"/>
            </a:endParaRPr>
          </a:p>
          <a:p>
            <a:pPr indent="0"/>
            <a:r>
              <a:rPr lang="zh-CN" sz="2400" b="0">
                <a:solidFill>
                  <a:srgbClr val="000000"/>
                </a:solidFill>
                <a:latin typeface="黑体" panose="02010609060101010101" charset="-122"/>
                <a:ea typeface="黑体" panose="02010609060101010101" charset="-122"/>
                <a:cs typeface="黑体" panose="02010609060101010101" charset="-122"/>
              </a:rPr>
              <a:t>【注】①皇甫百泉：皇甫访，字子循，号百泉，与王世贞同为吴郡人。②吏：同“使”。③钱谷法比：钱谷，财政方面的事物；法比，法律条例。④汤沐之邑，是指诸侯朝见天子，天子赐以王畿以内的、供住宿和斋戒沐浴的封邑。后指国君、皇后、公主等受封者收取赋税的私邑。</a:t>
            </a:r>
            <a:endParaRPr lang="zh-CN" sz="2400" b="1">
              <a:solidFill>
                <a:srgbClr val="0C0C0C"/>
              </a:solidFill>
              <a:ea typeface="宋体" panose="02010600030101010101" pitchFamily="2" charset="-122"/>
            </a:endParaRPr>
          </a:p>
          <a:p>
            <a:pPr indent="0"/>
            <a:r>
              <a:rPr lang="zh-CN" altLang="en-US" sz="3600" b="1" spc="150">
                <a:solidFill>
                  <a:srgbClr val="FF0000"/>
                </a:solidFill>
                <a:uFillTx/>
                <a:latin typeface="黑体" panose="02010609060101010101" charset="-122"/>
                <a:ea typeface="黑体" panose="02010609060101010101" charset="-122"/>
                <a:cs typeface="+mj-cs"/>
              </a:rPr>
              <a:t>14. 皇甫访的诗歌有何特点？请简要概括。（3分）</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2"/>
            </p:custDataLst>
          </p:nvPr>
        </p:nvSpPr>
        <p:spPr>
          <a:xfrm>
            <a:off x="302895" y="717550"/>
            <a:ext cx="11840210" cy="1999615"/>
          </a:xfrm>
          <a:prstGeom prst="rect">
            <a:avLst/>
          </a:prstGeom>
          <a:noFill/>
        </p:spPr>
        <p:txBody>
          <a:bodyPr wrap="square" rtlCol="0" anchor="t">
            <a:spAutoFit/>
          </a:bodyPr>
          <a:lstStyle/>
          <a:p>
            <a:pPr fontAlgn="auto">
              <a:lnSpc>
                <a:spcPct val="150000"/>
              </a:lnSpc>
            </a:pPr>
            <a:r>
              <a:rPr lang="en-US" sz="3600">
                <a:solidFill>
                  <a:schemeClr val="accent1">
                    <a:lumMod val="75000"/>
                  </a:schemeClr>
                </a:solidFill>
                <a:latin typeface="黑体" panose="02010609060101010101" charset="-122"/>
                <a:ea typeface="黑体" panose="02010609060101010101" charset="-122"/>
                <a:cs typeface="黑体" panose="02010609060101010101" charset="-122"/>
                <a:sym typeface="+mn-ea"/>
              </a:rPr>
              <a:t>参考答案</a:t>
            </a:r>
            <a:r>
              <a:rPr lang="zh-CN" altLang="en-US" sz="3600">
                <a:solidFill>
                  <a:schemeClr val="accent1">
                    <a:lumMod val="75000"/>
                  </a:schemeClr>
                </a:solidFill>
                <a:latin typeface="黑体" panose="02010609060101010101" charset="-122"/>
                <a:ea typeface="黑体" panose="02010609060101010101" charset="-122"/>
                <a:cs typeface="黑体" panose="02010609060101010101" charset="-122"/>
                <a:sym typeface="+mn-ea"/>
              </a:rPr>
              <a:t>：</a:t>
            </a:r>
            <a:endParaRPr lang="en-US" sz="3600">
              <a:solidFill>
                <a:schemeClr val="accent1">
                  <a:lumMod val="75000"/>
                </a:schemeClr>
              </a:solidFill>
              <a:latin typeface="黑体" panose="02010609060101010101" charset="-122"/>
              <a:ea typeface="黑体" panose="02010609060101010101" charset="-122"/>
              <a:cs typeface="黑体" panose="02010609060101010101" charset="-122"/>
              <a:sym typeface="+mn-ea"/>
            </a:endParaRPr>
          </a:p>
          <a:p>
            <a:pPr algn="l" fontAlgn="auto">
              <a:lnSpc>
                <a:spcPct val="100000"/>
              </a:lnSpc>
            </a:pPr>
            <a:r>
              <a:rPr lang="en-US" sz="3600">
                <a:solidFill>
                  <a:schemeClr val="accent1">
                    <a:lumMod val="75000"/>
                  </a:schemeClr>
                </a:solidFill>
                <a:latin typeface="黑体" panose="02010609060101010101" charset="-122"/>
                <a:ea typeface="黑体" panose="02010609060101010101" charset="-122"/>
                <a:cs typeface="黑体" panose="02010609060101010101" charset="-122"/>
                <a:sym typeface="+mn-ea"/>
              </a:rPr>
              <a:t>①形式工整   ②恢宏大气   ③自然流露（不刻意而为之</a:t>
            </a:r>
            <a:r>
              <a:rPr lang="zh-CN" altLang="en-US" sz="3600">
                <a:solidFill>
                  <a:schemeClr val="accent1">
                    <a:lumMod val="75000"/>
                  </a:schemeClr>
                </a:solidFill>
                <a:latin typeface="黑体" panose="02010609060101010101" charset="-122"/>
                <a:ea typeface="黑体" panose="02010609060101010101" charset="-122"/>
                <a:cs typeface="黑体" panose="02010609060101010101" charset="-122"/>
                <a:sym typeface="+mn-ea"/>
              </a:rPr>
              <a:t>）</a:t>
            </a:r>
            <a:endParaRPr lang="zh-CN" altLang="en-US" sz="3600">
              <a:solidFill>
                <a:schemeClr val="accent1">
                  <a:lumMod val="75000"/>
                </a:schemeClr>
              </a:solidFill>
              <a:highlight>
                <a:srgbClr val="FFFF00"/>
              </a:highlight>
              <a:latin typeface="黑体" panose="02010609060101010101" charset="-122"/>
              <a:ea typeface="黑体" panose="02010609060101010101" charset="-122"/>
              <a:cs typeface="黑体" panose="02010609060101010101" charset="-122"/>
              <a:sym typeface="+mn-ea"/>
            </a:endParaRPr>
          </a:p>
          <a:p>
            <a:pPr algn="l" fontAlgn="auto">
              <a:lnSpc>
                <a:spcPct val="100000"/>
              </a:lnSpc>
            </a:pPr>
            <a:r>
              <a:rPr lang="zh-CN" altLang="en-US" sz="3400">
                <a:solidFill>
                  <a:schemeClr val="accent1">
                    <a:lumMod val="75000"/>
                  </a:schemeClr>
                </a:solidFill>
                <a:highlight>
                  <a:srgbClr val="FFFF00"/>
                </a:highlight>
                <a:cs typeface="楷体" panose="02010609060101010101" charset="-122"/>
                <a:sym typeface="+mn-ea"/>
              </a:rPr>
              <a:t>样本反思：</a:t>
            </a:r>
            <a:endParaRPr lang="en-US" sz="3600">
              <a:solidFill>
                <a:schemeClr val="accent1">
                  <a:lumMod val="75000"/>
                </a:schemeClr>
              </a:solidFill>
              <a:latin typeface="黑体" panose="02010609060101010101" charset="-122"/>
              <a:ea typeface="黑体" panose="02010609060101010101" charset="-122"/>
              <a:cs typeface="黑体" panose="02010609060101010101" charset="-122"/>
              <a:sym typeface="+mn-ea"/>
            </a:endParaRPr>
          </a:p>
        </p:txBody>
      </p:sp>
      <p:pic>
        <p:nvPicPr>
          <p:cNvPr id="2" name="图片 1"/>
          <p:cNvPicPr>
            <a:picLocks noChangeAspect="1"/>
          </p:cNvPicPr>
          <p:nvPr>
            <p:custDataLst>
              <p:tags r:id="rId3"/>
            </p:custDataLst>
          </p:nvPr>
        </p:nvPicPr>
        <p:blipFill>
          <a:blip r:embed="rId6">
            <a:lum contrast="54000"/>
          </a:blip>
          <a:srcRect l="3350" t="2478" r="6796" b="66193"/>
          <a:stretch>
            <a:fillRect/>
          </a:stretch>
        </p:blipFill>
        <p:spPr>
          <a:xfrm>
            <a:off x="354965" y="3450590"/>
            <a:ext cx="10420350" cy="2724150"/>
          </a:xfrm>
          <a:prstGeom prst="rect">
            <a:avLst/>
          </a:prstGeom>
        </p:spPr>
      </p:pic>
      <p:sp>
        <p:nvSpPr>
          <p:cNvPr id="3" name="文本框 2"/>
          <p:cNvSpPr txBox="1"/>
          <p:nvPr>
            <p:custDataLst>
              <p:tags r:id="rId4"/>
            </p:custDataLst>
          </p:nvPr>
        </p:nvSpPr>
        <p:spPr>
          <a:xfrm>
            <a:off x="354965" y="195580"/>
            <a:ext cx="1249680" cy="521970"/>
          </a:xfrm>
          <a:prstGeom prst="rect">
            <a:avLst/>
          </a:prstGeom>
          <a:noFill/>
        </p:spPr>
        <p:txBody>
          <a:bodyPr wrap="none" rtlCol="0" anchor="t">
            <a:spAutoFit/>
          </a:bodyPr>
          <a:lstStyle/>
          <a:p>
            <a:r>
              <a:rPr lang="zh-CN" altLang="en-US" sz="2800">
                <a:solidFill>
                  <a:srgbClr val="FF0000"/>
                </a:solidFill>
                <a:latin typeface="黑体" panose="02010609060101010101" charset="-122"/>
                <a:ea typeface="黑体" panose="02010609060101010101" charset="-122"/>
                <a:cs typeface="黑体" panose="02010609060101010101" charset="-122"/>
                <a:sym typeface="+mn-ea"/>
              </a:rPr>
              <a:t>典例4 </a:t>
            </a:r>
            <a:endParaRPr lang="zh-CN" altLang="en-US"/>
          </a:p>
        </p:txBody>
      </p:sp>
    </p:spTree>
    <p:custDataLst>
      <p:tags r:id="rId1"/>
    </p:custData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3175" y="-35560"/>
            <a:ext cx="12192000" cy="6858000"/>
          </a:xfrm>
          <a:prstGeom prst="rect">
            <a:avLst/>
          </a:prstGeom>
          <a:solidFill>
            <a:schemeClr val="bg1">
              <a:alpha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pic>
        <p:nvPicPr>
          <p:cNvPr id="3" name="图片 2"/>
          <p:cNvPicPr>
            <a:picLocks noChangeAspect="1"/>
          </p:cNvPicPr>
          <p:nvPr>
            <p:custDataLst>
              <p:tags r:id="rId2"/>
            </p:custDataLst>
          </p:nvPr>
        </p:nvPicPr>
        <p:blipFill>
          <a:blip r:embed="rId11"/>
          <a:stretch>
            <a:fillRect/>
          </a:stretch>
        </p:blipFill>
        <p:spPr>
          <a:xfrm>
            <a:off x="-3175" y="0"/>
            <a:ext cx="4466590" cy="6858000"/>
          </a:xfrm>
          <a:prstGeom prst="rect">
            <a:avLst/>
          </a:prstGeom>
        </p:spPr>
      </p:pic>
      <p:sp>
        <p:nvSpPr>
          <p:cNvPr id="4" name="任意多边形 3"/>
          <p:cNvSpPr/>
          <p:nvPr>
            <p:custDataLst>
              <p:tags r:id="rId3"/>
            </p:custDataLst>
          </p:nvPr>
        </p:nvSpPr>
        <p:spPr>
          <a:xfrm>
            <a:off x="11430" y="-35560"/>
            <a:ext cx="5856605" cy="6893560"/>
          </a:xfrm>
          <a:custGeom>
            <a:avLst/>
            <a:gdLst>
              <a:gd name="connsiteX0" fmla="*/ 0 w 6497953"/>
              <a:gd name="connsiteY0" fmla="*/ 0 h 6858000"/>
              <a:gd name="connsiteX1" fmla="*/ 6497953 w 6497953"/>
              <a:gd name="connsiteY1" fmla="*/ 0 h 6858000"/>
              <a:gd name="connsiteX2" fmla="*/ 6497953 w 6497953"/>
              <a:gd name="connsiteY2" fmla="*/ 5561440 h 6858000"/>
              <a:gd name="connsiteX3" fmla="*/ 5333958 w 6497953"/>
              <a:gd name="connsiteY3" fmla="*/ 6851307 h 6858000"/>
              <a:gd name="connsiteX4" fmla="*/ 5201411 w 6497953"/>
              <a:gd name="connsiteY4" fmla="*/ 6858000 h 6858000"/>
              <a:gd name="connsiteX5" fmla="*/ 0 w 6497953"/>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97953" h="6858000">
                <a:moveTo>
                  <a:pt x="0" y="0"/>
                </a:moveTo>
                <a:lnTo>
                  <a:pt x="6497953" y="0"/>
                </a:lnTo>
                <a:lnTo>
                  <a:pt x="6497953" y="5561440"/>
                </a:lnTo>
                <a:cubicBezTo>
                  <a:pt x="6497953" y="6232757"/>
                  <a:pt x="5987757" y="6784910"/>
                  <a:pt x="5333958" y="6851307"/>
                </a:cubicBezTo>
                <a:lnTo>
                  <a:pt x="5201411" y="6858000"/>
                </a:lnTo>
                <a:lnTo>
                  <a:pt x="0" y="6858000"/>
                </a:lnTo>
                <a:close/>
              </a:path>
            </a:pathLst>
          </a:custGeom>
          <a:blipFill rotWithShape="1">
            <a:blip r:embed="rId11"/>
            <a:stretch>
              <a:fillRect/>
            </a:stretch>
          </a:blipFill>
          <a:ln>
            <a:noFill/>
          </a:ln>
          <a:effectLst>
            <a:outerShdw blurRad="571500" sx="105000" sy="105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custDataLst>
              <p:tags r:id="rId4"/>
            </p:custDataLst>
          </p:nvPr>
        </p:nvSpPr>
        <p:spPr>
          <a:xfrm>
            <a:off x="-3810" y="-61595"/>
            <a:ext cx="5871845" cy="6919595"/>
          </a:xfrm>
          <a:custGeom>
            <a:avLst/>
            <a:gdLst>
              <a:gd name="connsiteX0" fmla="*/ 0 w 6497953"/>
              <a:gd name="connsiteY0" fmla="*/ 0 h 6858000"/>
              <a:gd name="connsiteX1" fmla="*/ 6497953 w 6497953"/>
              <a:gd name="connsiteY1" fmla="*/ 0 h 6858000"/>
              <a:gd name="connsiteX2" fmla="*/ 6497953 w 6497953"/>
              <a:gd name="connsiteY2" fmla="*/ 5561440 h 6858000"/>
              <a:gd name="connsiteX3" fmla="*/ 5333958 w 6497953"/>
              <a:gd name="connsiteY3" fmla="*/ 6851307 h 6858000"/>
              <a:gd name="connsiteX4" fmla="*/ 5201411 w 6497953"/>
              <a:gd name="connsiteY4" fmla="*/ 6858000 h 6858000"/>
              <a:gd name="connsiteX5" fmla="*/ 0 w 6497953"/>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97953" h="6858000">
                <a:moveTo>
                  <a:pt x="0" y="0"/>
                </a:moveTo>
                <a:lnTo>
                  <a:pt x="6497953" y="0"/>
                </a:lnTo>
                <a:lnTo>
                  <a:pt x="6497953" y="5561440"/>
                </a:lnTo>
                <a:cubicBezTo>
                  <a:pt x="6497953" y="6232757"/>
                  <a:pt x="5987757" y="6784910"/>
                  <a:pt x="5333958" y="6851307"/>
                </a:cubicBezTo>
                <a:lnTo>
                  <a:pt x="5201411" y="6858000"/>
                </a:lnTo>
                <a:lnTo>
                  <a:pt x="0" y="6858000"/>
                </a:lnTo>
                <a:close/>
              </a:path>
            </a:pathLst>
          </a:custGeom>
          <a:blipFill rotWithShape="1">
            <a:blip r:embed="rId12"/>
            <a:stretch>
              <a:fillRect r="-100000"/>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4" name="组合 223"/>
          <p:cNvGrpSpPr/>
          <p:nvPr>
            <p:custDataLst>
              <p:tags r:id="rId5"/>
            </p:custDataLst>
          </p:nvPr>
        </p:nvGrpSpPr>
        <p:grpSpPr>
          <a:xfrm>
            <a:off x="3657456" y="1609649"/>
            <a:ext cx="4870739" cy="3731458"/>
            <a:chOff x="3857625" y="1682616"/>
            <a:chExt cx="4870739" cy="3731458"/>
          </a:xfrm>
          <a:effectLst/>
        </p:grpSpPr>
        <p:sp>
          <p:nvSpPr>
            <p:cNvPr id="9" name="圆角矩形 8"/>
            <p:cNvSpPr/>
            <p:nvPr>
              <p:custDataLst>
                <p:tags r:id="rId6"/>
              </p:custDataLst>
            </p:nvPr>
          </p:nvSpPr>
          <p:spPr>
            <a:xfrm>
              <a:off x="3857625" y="1682616"/>
              <a:ext cx="4870739" cy="3731458"/>
            </a:xfrm>
            <a:prstGeom prst="roundRect">
              <a:avLst>
                <a:gd name="adj" fmla="val 14905"/>
              </a:avLst>
            </a:prstGeom>
            <a:gradFill flip="none" rotWithShape="1">
              <a:gsLst>
                <a:gs pos="16000">
                  <a:schemeClr val="bg1"/>
                </a:gs>
                <a:gs pos="100000">
                  <a:srgbClr val="E8E2DC"/>
                </a:gs>
              </a:gsLst>
              <a:lin ang="2700000" scaled="1"/>
            </a:gradFill>
            <a:ln>
              <a:noFill/>
            </a:ln>
            <a:effectLst>
              <a:outerShdw blurRad="533400" dist="2540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custDataLst>
                <p:tags r:id="rId7"/>
              </p:custDataLst>
            </p:nvPr>
          </p:nvSpPr>
          <p:spPr>
            <a:xfrm>
              <a:off x="5546503" y="2003557"/>
              <a:ext cx="1500603" cy="1500603"/>
            </a:xfrm>
            <a:prstGeom prst="ellipse">
              <a:avLst/>
            </a:prstGeom>
            <a:gradFill flip="none" rotWithShape="1">
              <a:gsLst>
                <a:gs pos="39000">
                  <a:srgbClr val="63AEB2"/>
                </a:gs>
                <a:gs pos="100000">
                  <a:srgbClr val="B5D6D6"/>
                </a:gs>
              </a:gsLst>
              <a:lin ang="13500000" scaled="1"/>
            </a:gradFill>
            <a:ln>
              <a:noFill/>
            </a:ln>
            <a:effectLst>
              <a:outerShdw blurRad="190500" dist="101600" dir="5400000" algn="t" rotWithShape="0">
                <a:srgbClr val="91795A">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a:latin typeface="+mj-ea"/>
                  <a:ea typeface="+mj-ea"/>
                </a:rPr>
                <a:t>05</a:t>
              </a:r>
              <a:endParaRPr lang="zh-CN" altLang="en-US" sz="4400">
                <a:latin typeface="+mj-ea"/>
                <a:ea typeface="+mj-ea"/>
              </a:endParaRPr>
            </a:p>
          </p:txBody>
        </p:sp>
        <p:sp>
          <p:nvSpPr>
            <p:cNvPr id="14" name="文本框 13"/>
            <p:cNvSpPr txBox="1"/>
            <p:nvPr>
              <p:custDataLst>
                <p:tags r:id="rId8"/>
              </p:custDataLst>
            </p:nvPr>
          </p:nvSpPr>
          <p:spPr>
            <a:xfrm>
              <a:off x="4663440" y="3648576"/>
              <a:ext cx="3260725" cy="1664335"/>
            </a:xfrm>
            <a:prstGeom prst="rect">
              <a:avLst/>
            </a:prstGeom>
            <a:noFill/>
          </p:spPr>
          <p:txBody>
            <a:bodyPr wrap="none" lIns="0" tIns="0" rIns="0" bIns="0" rtlCol="0">
              <a:noAutofit/>
            </a:bodyPr>
            <a:lstStyle/>
            <a:p>
              <a:pPr algn="ctr"/>
              <a:r>
                <a:rPr lang="zh-CN" altLang="en-US" sz="6000">
                  <a:solidFill>
                    <a:schemeClr val="tx1">
                      <a:lumMod val="75000"/>
                      <a:lumOff val="25000"/>
                    </a:schemeClr>
                  </a:solidFill>
                  <a:latin typeface="+mj-ea"/>
                  <a:ea typeface="+mj-ea"/>
                  <a:sym typeface="+mn-ea"/>
                </a:rPr>
                <a:t>题型特训</a:t>
              </a:r>
              <a:endParaRPr lang="zh-CN" altLang="en-US" sz="6000">
                <a:solidFill>
                  <a:schemeClr val="tx1">
                    <a:lumMod val="75000"/>
                    <a:lumOff val="25000"/>
                  </a:schemeClr>
                </a:solidFill>
                <a:latin typeface="+mj-ea"/>
                <a:ea typeface="+mj-ea"/>
              </a:endParaRPr>
            </a:p>
            <a:p>
              <a:pPr algn="ctr"/>
              <a:r>
                <a:rPr lang="zh-CN" altLang="en-US" sz="6000">
                  <a:solidFill>
                    <a:schemeClr val="tx1">
                      <a:lumMod val="75000"/>
                      <a:lumOff val="25000"/>
                    </a:schemeClr>
                  </a:solidFill>
                  <a:latin typeface="+mj-ea"/>
                  <a:ea typeface="+mj-ea"/>
                  <a:sym typeface="+mn-ea"/>
                </a:rPr>
                <a:t>命题预测</a:t>
              </a:r>
              <a:endParaRPr lang="zh-CN" altLang="en-US" sz="6000">
                <a:solidFill>
                  <a:schemeClr val="tx1">
                    <a:lumMod val="75000"/>
                    <a:lumOff val="25000"/>
                  </a:schemeClr>
                </a:solidFill>
                <a:latin typeface="+mj-ea"/>
                <a:ea typeface="+mj-ea"/>
              </a:endParaRPr>
            </a:p>
          </p:txBody>
        </p:sp>
        <p:sp>
          <p:nvSpPr>
            <p:cNvPr id="15" name="矩形 14"/>
            <p:cNvSpPr/>
            <p:nvPr>
              <p:custDataLst>
                <p:tags r:id="rId9"/>
              </p:custDataLst>
            </p:nvPr>
          </p:nvSpPr>
          <p:spPr>
            <a:xfrm>
              <a:off x="4497132" y="4582638"/>
              <a:ext cx="3591724" cy="387798"/>
            </a:xfrm>
            <a:prstGeom prst="rect">
              <a:avLst/>
            </a:prstGeom>
          </p:spPr>
          <p:txBody>
            <a:bodyPr wrap="square" lIns="0" tIns="0" rIns="0" bIns="0">
              <a:noAutofit/>
            </a:bodyPr>
            <a:lstStyle/>
            <a:p>
              <a:pPr>
                <a:lnSpc>
                  <a:spcPct val="120000"/>
                </a:lnSpc>
              </a:pPr>
              <a:endParaRPr lang="zh-CN" altLang="en-US" sz="1600">
                <a:solidFill>
                  <a:schemeClr val="tx1">
                    <a:lumMod val="65000"/>
                    <a:lumOff val="35000"/>
                  </a:schemeClr>
                </a:solidFill>
              </a:endParaRPr>
            </a:p>
          </p:txBody>
        </p:sp>
      </p:gr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3175" y="-35560"/>
            <a:ext cx="12192000" cy="6858000"/>
          </a:xfrm>
          <a:prstGeom prst="rect">
            <a:avLst/>
          </a:prstGeom>
          <a:solidFill>
            <a:schemeClr val="bg1">
              <a:alpha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pic>
        <p:nvPicPr>
          <p:cNvPr id="3" name="图片 2"/>
          <p:cNvPicPr>
            <a:picLocks noChangeAspect="1"/>
          </p:cNvPicPr>
          <p:nvPr>
            <p:custDataLst>
              <p:tags r:id="rId2"/>
            </p:custDataLst>
          </p:nvPr>
        </p:nvPicPr>
        <p:blipFill>
          <a:blip r:embed="rId11"/>
          <a:stretch>
            <a:fillRect/>
          </a:stretch>
        </p:blipFill>
        <p:spPr>
          <a:xfrm>
            <a:off x="-3175" y="0"/>
            <a:ext cx="4466590" cy="6858000"/>
          </a:xfrm>
          <a:prstGeom prst="rect">
            <a:avLst/>
          </a:prstGeom>
        </p:spPr>
      </p:pic>
      <p:sp>
        <p:nvSpPr>
          <p:cNvPr id="4" name="任意多边形 3"/>
          <p:cNvSpPr/>
          <p:nvPr>
            <p:custDataLst>
              <p:tags r:id="rId3"/>
            </p:custDataLst>
          </p:nvPr>
        </p:nvSpPr>
        <p:spPr>
          <a:xfrm>
            <a:off x="11430" y="-35560"/>
            <a:ext cx="5856605" cy="6893560"/>
          </a:xfrm>
          <a:custGeom>
            <a:avLst/>
            <a:gdLst>
              <a:gd name="connsiteX0" fmla="*/ 0 w 6497953"/>
              <a:gd name="connsiteY0" fmla="*/ 0 h 6858000"/>
              <a:gd name="connsiteX1" fmla="*/ 6497953 w 6497953"/>
              <a:gd name="connsiteY1" fmla="*/ 0 h 6858000"/>
              <a:gd name="connsiteX2" fmla="*/ 6497953 w 6497953"/>
              <a:gd name="connsiteY2" fmla="*/ 5561440 h 6858000"/>
              <a:gd name="connsiteX3" fmla="*/ 5333958 w 6497953"/>
              <a:gd name="connsiteY3" fmla="*/ 6851307 h 6858000"/>
              <a:gd name="connsiteX4" fmla="*/ 5201411 w 6497953"/>
              <a:gd name="connsiteY4" fmla="*/ 6858000 h 6858000"/>
              <a:gd name="connsiteX5" fmla="*/ 0 w 6497953"/>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97953" h="6858000">
                <a:moveTo>
                  <a:pt x="0" y="0"/>
                </a:moveTo>
                <a:lnTo>
                  <a:pt x="6497953" y="0"/>
                </a:lnTo>
                <a:lnTo>
                  <a:pt x="6497953" y="5561440"/>
                </a:lnTo>
                <a:cubicBezTo>
                  <a:pt x="6497953" y="6232757"/>
                  <a:pt x="5987757" y="6784910"/>
                  <a:pt x="5333958" y="6851307"/>
                </a:cubicBezTo>
                <a:lnTo>
                  <a:pt x="5201411" y="6858000"/>
                </a:lnTo>
                <a:lnTo>
                  <a:pt x="0" y="6858000"/>
                </a:lnTo>
                <a:close/>
              </a:path>
            </a:pathLst>
          </a:custGeom>
          <a:blipFill rotWithShape="1">
            <a:blip r:embed="rId11"/>
            <a:stretch>
              <a:fillRect/>
            </a:stretch>
          </a:blipFill>
          <a:ln>
            <a:noFill/>
          </a:ln>
          <a:effectLst>
            <a:outerShdw blurRad="571500" sx="105000" sy="105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custDataLst>
              <p:tags r:id="rId4"/>
            </p:custDataLst>
          </p:nvPr>
        </p:nvSpPr>
        <p:spPr>
          <a:xfrm>
            <a:off x="-3810" y="-61595"/>
            <a:ext cx="5871845" cy="6919595"/>
          </a:xfrm>
          <a:custGeom>
            <a:avLst/>
            <a:gdLst>
              <a:gd name="connsiteX0" fmla="*/ 0 w 6497953"/>
              <a:gd name="connsiteY0" fmla="*/ 0 h 6858000"/>
              <a:gd name="connsiteX1" fmla="*/ 6497953 w 6497953"/>
              <a:gd name="connsiteY1" fmla="*/ 0 h 6858000"/>
              <a:gd name="connsiteX2" fmla="*/ 6497953 w 6497953"/>
              <a:gd name="connsiteY2" fmla="*/ 5561440 h 6858000"/>
              <a:gd name="connsiteX3" fmla="*/ 5333958 w 6497953"/>
              <a:gd name="connsiteY3" fmla="*/ 6851307 h 6858000"/>
              <a:gd name="connsiteX4" fmla="*/ 5201411 w 6497953"/>
              <a:gd name="connsiteY4" fmla="*/ 6858000 h 6858000"/>
              <a:gd name="connsiteX5" fmla="*/ 0 w 6497953"/>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97953" h="6858000">
                <a:moveTo>
                  <a:pt x="0" y="0"/>
                </a:moveTo>
                <a:lnTo>
                  <a:pt x="6497953" y="0"/>
                </a:lnTo>
                <a:lnTo>
                  <a:pt x="6497953" y="5561440"/>
                </a:lnTo>
                <a:cubicBezTo>
                  <a:pt x="6497953" y="6232757"/>
                  <a:pt x="5987757" y="6784910"/>
                  <a:pt x="5333958" y="6851307"/>
                </a:cubicBezTo>
                <a:lnTo>
                  <a:pt x="5201411" y="6858000"/>
                </a:lnTo>
                <a:lnTo>
                  <a:pt x="0" y="6858000"/>
                </a:lnTo>
                <a:close/>
              </a:path>
            </a:pathLst>
          </a:custGeom>
          <a:blipFill rotWithShape="1">
            <a:blip r:embed="rId12"/>
            <a:stretch>
              <a:fillRect r="-100000"/>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4" name="组合 223"/>
          <p:cNvGrpSpPr/>
          <p:nvPr>
            <p:custDataLst>
              <p:tags r:id="rId5"/>
            </p:custDataLst>
          </p:nvPr>
        </p:nvGrpSpPr>
        <p:grpSpPr>
          <a:xfrm>
            <a:off x="3657456" y="1609649"/>
            <a:ext cx="4870739" cy="3731458"/>
            <a:chOff x="3857625" y="1682616"/>
            <a:chExt cx="4870739" cy="3731458"/>
          </a:xfrm>
          <a:effectLst/>
        </p:grpSpPr>
        <p:sp>
          <p:nvSpPr>
            <p:cNvPr id="9" name="圆角矩形 8"/>
            <p:cNvSpPr/>
            <p:nvPr>
              <p:custDataLst>
                <p:tags r:id="rId7"/>
              </p:custDataLst>
            </p:nvPr>
          </p:nvSpPr>
          <p:spPr>
            <a:xfrm>
              <a:off x="3857625" y="1682616"/>
              <a:ext cx="4870739" cy="3731458"/>
            </a:xfrm>
            <a:prstGeom prst="roundRect">
              <a:avLst>
                <a:gd name="adj" fmla="val 14905"/>
              </a:avLst>
            </a:prstGeom>
            <a:gradFill flip="none" rotWithShape="1">
              <a:gsLst>
                <a:gs pos="16000">
                  <a:schemeClr val="bg1"/>
                </a:gs>
                <a:gs pos="100000">
                  <a:srgbClr val="E8E2DC"/>
                </a:gs>
              </a:gsLst>
              <a:lin ang="2700000" scaled="1"/>
            </a:gradFill>
            <a:ln>
              <a:noFill/>
            </a:ln>
            <a:effectLst>
              <a:outerShdw blurRad="533400" dist="2540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custDataLst>
                <p:tags r:id="rId8"/>
              </p:custDataLst>
            </p:nvPr>
          </p:nvSpPr>
          <p:spPr>
            <a:xfrm>
              <a:off x="5546503" y="2003557"/>
              <a:ext cx="1500603" cy="1500603"/>
            </a:xfrm>
            <a:prstGeom prst="ellipse">
              <a:avLst/>
            </a:prstGeom>
            <a:gradFill flip="none" rotWithShape="1">
              <a:gsLst>
                <a:gs pos="39000">
                  <a:srgbClr val="63AEB2"/>
                </a:gs>
                <a:gs pos="100000">
                  <a:srgbClr val="B5D6D6"/>
                </a:gs>
              </a:gsLst>
              <a:lin ang="13500000" scaled="1"/>
            </a:gradFill>
            <a:ln>
              <a:noFill/>
            </a:ln>
            <a:effectLst>
              <a:outerShdw blurRad="190500" dist="101600" dir="5400000" algn="t" rotWithShape="0">
                <a:srgbClr val="91795A">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a:latin typeface="+mj-ea"/>
                  <a:ea typeface="+mj-ea"/>
                </a:rPr>
                <a:t>01</a:t>
              </a:r>
              <a:endParaRPr lang="zh-CN" altLang="en-US" sz="4400">
                <a:latin typeface="+mj-ea"/>
                <a:ea typeface="+mj-ea"/>
              </a:endParaRPr>
            </a:p>
          </p:txBody>
        </p:sp>
        <p:sp>
          <p:nvSpPr>
            <p:cNvPr id="15" name="矩形 14"/>
            <p:cNvSpPr/>
            <p:nvPr>
              <p:custDataLst>
                <p:tags r:id="rId9"/>
              </p:custDataLst>
            </p:nvPr>
          </p:nvSpPr>
          <p:spPr>
            <a:xfrm>
              <a:off x="4497132" y="4582638"/>
              <a:ext cx="3591724" cy="387798"/>
            </a:xfrm>
            <a:prstGeom prst="rect">
              <a:avLst/>
            </a:prstGeom>
          </p:spPr>
          <p:txBody>
            <a:bodyPr wrap="square" lIns="0" tIns="0" rIns="0" bIns="0">
              <a:noAutofit/>
            </a:bodyPr>
            <a:lstStyle/>
            <a:p>
              <a:pPr>
                <a:lnSpc>
                  <a:spcPct val="120000"/>
                </a:lnSpc>
              </a:pPr>
              <a:endParaRPr lang="zh-CN" altLang="en-US" sz="1600">
                <a:solidFill>
                  <a:schemeClr val="tx1">
                    <a:lumMod val="65000"/>
                    <a:lumOff val="35000"/>
                  </a:schemeClr>
                </a:solidFill>
              </a:endParaRPr>
            </a:p>
          </p:txBody>
        </p:sp>
      </p:grpSp>
      <p:sp>
        <p:nvSpPr>
          <p:cNvPr id="6" name="文本框 5"/>
          <p:cNvSpPr txBox="1"/>
          <p:nvPr>
            <p:custDataLst>
              <p:tags r:id="rId6"/>
            </p:custDataLst>
          </p:nvPr>
        </p:nvSpPr>
        <p:spPr>
          <a:xfrm>
            <a:off x="4296901" y="3574974"/>
            <a:ext cx="3425825" cy="1765935"/>
          </a:xfrm>
          <a:prstGeom prst="rect">
            <a:avLst/>
          </a:prstGeom>
          <a:noFill/>
        </p:spPr>
        <p:txBody>
          <a:bodyPr wrap="none" lIns="0" tIns="0" rIns="0" bIns="0" rtlCol="0">
            <a:noAutofit/>
          </a:bodyPr>
          <a:lstStyle/>
          <a:p>
            <a:pPr algn="ctr"/>
            <a:r>
              <a:rPr lang="zh-CN" altLang="en-US" sz="6000">
                <a:solidFill>
                  <a:schemeClr val="tx1">
                    <a:lumMod val="75000"/>
                    <a:lumOff val="25000"/>
                  </a:schemeClr>
                </a:solidFill>
                <a:latin typeface="+mj-ea"/>
                <a:ea typeface="+mj-ea"/>
                <a:sym typeface="+mn-ea"/>
              </a:rPr>
              <a:t>考情分析</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custDataLst>
              <p:tags r:id="rId1"/>
            </p:custDataLst>
          </p:nvPr>
        </p:nvPicPr>
        <p:blipFill>
          <a:blip r:embed="rId11"/>
          <a:stretch>
            <a:fillRect/>
          </a:stretch>
        </p:blipFill>
        <p:spPr>
          <a:xfrm>
            <a:off x="3590290" y="2887980"/>
            <a:ext cx="2802890" cy="3114040"/>
          </a:xfrm>
          <a:prstGeom prst="rect">
            <a:avLst/>
          </a:prstGeom>
        </p:spPr>
      </p:pic>
      <p:pic>
        <p:nvPicPr>
          <p:cNvPr id="15" name="图片 14"/>
          <p:cNvPicPr>
            <a:picLocks noChangeAspect="1"/>
          </p:cNvPicPr>
          <p:nvPr>
            <p:custDataLst>
              <p:tags r:id="rId2"/>
            </p:custDataLst>
          </p:nvPr>
        </p:nvPicPr>
        <p:blipFill>
          <a:blip r:embed="rId12"/>
          <a:stretch>
            <a:fillRect/>
          </a:stretch>
        </p:blipFill>
        <p:spPr>
          <a:xfrm>
            <a:off x="8823325" y="3556635"/>
            <a:ext cx="3254375" cy="2849245"/>
          </a:xfrm>
          <a:prstGeom prst="rect">
            <a:avLst/>
          </a:prstGeom>
        </p:spPr>
      </p:pic>
      <p:sp>
        <p:nvSpPr>
          <p:cNvPr id="2" name="文本框 1"/>
          <p:cNvSpPr txBox="1"/>
          <p:nvPr>
            <p:custDataLst>
              <p:tags r:id="rId3"/>
            </p:custDataLst>
          </p:nvPr>
        </p:nvSpPr>
        <p:spPr>
          <a:xfrm>
            <a:off x="0" y="50134"/>
            <a:ext cx="6936828" cy="830997"/>
          </a:xfrm>
          <a:prstGeom prst="rect">
            <a:avLst/>
          </a:prstGeom>
          <a:noFill/>
        </p:spPr>
        <p:txBody>
          <a:bodyPr wrap="square" rtlCol="0">
            <a:spAutoFit/>
          </a:bodyPr>
          <a:lstStyle/>
          <a:p>
            <a:r>
              <a:rPr lang="zh-CN" altLang="en-US" sz="4800" b="1">
                <a:solidFill>
                  <a:schemeClr val="accent5">
                    <a:lumMod val="75000"/>
                  </a:schemeClr>
                </a:solidFill>
                <a:latin typeface="品如手写体" panose="02010800040101010101" pitchFamily="2" charset="-128"/>
                <a:ea typeface="品如手写体" panose="02010800040101010101" pitchFamily="2" charset="-128"/>
              </a:rPr>
              <a:t>文言文中的常见人物形象</a:t>
            </a:r>
          </a:p>
        </p:txBody>
      </p:sp>
      <p:pic>
        <p:nvPicPr>
          <p:cNvPr id="9" name="图片 8"/>
          <p:cNvPicPr>
            <a:picLocks noChangeAspect="1"/>
          </p:cNvPicPr>
          <p:nvPr>
            <p:custDataLst>
              <p:tags r:id="rId4"/>
            </p:custDataLst>
          </p:nvPr>
        </p:nvPicPr>
        <p:blipFill>
          <a:blip r:embed="rId13">
            <a:extLst>
              <a:ext uri="{28A0092B-C50C-407E-A947-70E740481C1C}">
                <a14:useLocalDpi xmlns:a14="http://schemas.microsoft.com/office/drawing/2010/main" val="0"/>
              </a:ext>
            </a:extLst>
          </a:blip>
          <a:stretch>
            <a:fillRect/>
          </a:stretch>
        </p:blipFill>
        <p:spPr>
          <a:xfrm>
            <a:off x="360045" y="528955"/>
            <a:ext cx="2800350" cy="3913505"/>
          </a:xfrm>
          <a:prstGeom prst="rect">
            <a:avLst/>
          </a:prstGeom>
        </p:spPr>
      </p:pic>
      <p:pic>
        <p:nvPicPr>
          <p:cNvPr id="11" name="图片 10"/>
          <p:cNvPicPr>
            <a:picLocks noChangeAspect="1"/>
          </p:cNvPicPr>
          <p:nvPr>
            <p:custDataLst>
              <p:tags r:id="rId5"/>
            </p:custDataLst>
          </p:nvPr>
        </p:nvPicPr>
        <p:blipFill>
          <a:blip r:embed="rId14">
            <a:extLst>
              <a:ext uri="{28A0092B-C50C-407E-A947-70E740481C1C}">
                <a14:useLocalDpi xmlns:a14="http://schemas.microsoft.com/office/drawing/2010/main" val="0"/>
              </a:ext>
            </a:extLst>
          </a:blip>
          <a:stretch>
            <a:fillRect/>
          </a:stretch>
        </p:blipFill>
        <p:spPr>
          <a:xfrm>
            <a:off x="6779260" y="150495"/>
            <a:ext cx="2747010" cy="3879215"/>
          </a:xfrm>
          <a:prstGeom prst="rect">
            <a:avLst/>
          </a:prstGeom>
        </p:spPr>
      </p:pic>
      <p:sp>
        <p:nvSpPr>
          <p:cNvPr id="17" name="文本框 16"/>
          <p:cNvSpPr txBox="1"/>
          <p:nvPr>
            <p:custDataLst>
              <p:tags r:id="rId6"/>
            </p:custDataLst>
          </p:nvPr>
        </p:nvSpPr>
        <p:spPr>
          <a:xfrm>
            <a:off x="360045" y="4755515"/>
            <a:ext cx="2334895" cy="829945"/>
          </a:xfrm>
          <a:prstGeom prst="rect">
            <a:avLst/>
          </a:prstGeom>
          <a:noFill/>
        </p:spPr>
        <p:txBody>
          <a:bodyPr wrap="square">
            <a:spAutoFit/>
          </a:bodyPr>
          <a:lstStyle/>
          <a:p>
            <a:r>
              <a:rPr lang="en-US" altLang="zh-CN" sz="4800" b="1">
                <a:solidFill>
                  <a:schemeClr val="accent6">
                    <a:lumMod val="50000"/>
                  </a:schemeClr>
                </a:solidFill>
                <a:latin typeface="鸿雷拙书简体" pitchFamily="2" charset="-122"/>
                <a:ea typeface="鸿雷拙书简体" pitchFamily="2" charset="-122"/>
              </a:rPr>
              <a:t>1</a:t>
            </a:r>
            <a:r>
              <a:rPr lang="zh-CN" altLang="en-US" sz="4800" b="1">
                <a:solidFill>
                  <a:schemeClr val="accent6">
                    <a:lumMod val="50000"/>
                  </a:schemeClr>
                </a:solidFill>
                <a:latin typeface="鸿雷拙书简体" pitchFamily="2" charset="-122"/>
                <a:ea typeface="鸿雷拙书简体" pitchFamily="2" charset="-122"/>
              </a:rPr>
              <a:t>、君主</a:t>
            </a:r>
            <a:endParaRPr lang="zh-CN" altLang="en-US" sz="4800" b="1">
              <a:latin typeface="鸿雷拙书简体" pitchFamily="2" charset="-122"/>
              <a:ea typeface="鸿雷拙书简体" pitchFamily="2" charset="-122"/>
            </a:endParaRPr>
          </a:p>
        </p:txBody>
      </p:sp>
      <p:sp>
        <p:nvSpPr>
          <p:cNvPr id="18" name="文本框 17"/>
          <p:cNvSpPr txBox="1"/>
          <p:nvPr>
            <p:custDataLst>
              <p:tags r:id="rId7"/>
            </p:custDataLst>
          </p:nvPr>
        </p:nvSpPr>
        <p:spPr>
          <a:xfrm>
            <a:off x="3590290" y="1683385"/>
            <a:ext cx="2500630" cy="829945"/>
          </a:xfrm>
          <a:prstGeom prst="rect">
            <a:avLst/>
          </a:prstGeom>
          <a:noFill/>
        </p:spPr>
        <p:txBody>
          <a:bodyPr wrap="square">
            <a:spAutoFit/>
          </a:bodyPr>
          <a:lstStyle/>
          <a:p>
            <a:r>
              <a:rPr lang="en-US" altLang="zh-CN" sz="4800" b="1">
                <a:solidFill>
                  <a:schemeClr val="accent6">
                    <a:lumMod val="50000"/>
                  </a:schemeClr>
                </a:solidFill>
                <a:latin typeface="鸿雷拙书简体" pitchFamily="2" charset="-122"/>
                <a:ea typeface="鸿雷拙书简体" pitchFamily="2" charset="-122"/>
              </a:rPr>
              <a:t>2</a:t>
            </a:r>
            <a:r>
              <a:rPr lang="zh-CN" altLang="en-US" sz="4800" b="1">
                <a:solidFill>
                  <a:schemeClr val="accent6">
                    <a:lumMod val="50000"/>
                  </a:schemeClr>
                </a:solidFill>
                <a:latin typeface="鸿雷拙书简体" pitchFamily="2" charset="-122"/>
                <a:ea typeface="鸿雷拙书简体" pitchFamily="2" charset="-122"/>
              </a:rPr>
              <a:t>、大臣</a:t>
            </a:r>
            <a:endParaRPr lang="zh-CN" altLang="en-US" sz="4800" b="1">
              <a:latin typeface="鸿雷拙书简体" pitchFamily="2" charset="-122"/>
              <a:ea typeface="鸿雷拙书简体" pitchFamily="2" charset="-122"/>
            </a:endParaRPr>
          </a:p>
        </p:txBody>
      </p:sp>
      <p:sp>
        <p:nvSpPr>
          <p:cNvPr id="19" name="文本框 18"/>
          <p:cNvSpPr txBox="1"/>
          <p:nvPr>
            <p:custDataLst>
              <p:tags r:id="rId8"/>
            </p:custDataLst>
          </p:nvPr>
        </p:nvSpPr>
        <p:spPr>
          <a:xfrm>
            <a:off x="6615430" y="3816350"/>
            <a:ext cx="2620010" cy="829945"/>
          </a:xfrm>
          <a:prstGeom prst="rect">
            <a:avLst/>
          </a:prstGeom>
          <a:noFill/>
        </p:spPr>
        <p:txBody>
          <a:bodyPr wrap="square">
            <a:spAutoFit/>
          </a:bodyPr>
          <a:lstStyle/>
          <a:p>
            <a:r>
              <a:rPr lang="en-US" altLang="zh-CN" sz="4800" b="1">
                <a:solidFill>
                  <a:schemeClr val="accent6">
                    <a:lumMod val="50000"/>
                  </a:schemeClr>
                </a:solidFill>
                <a:latin typeface="鸿雷拙书简体" pitchFamily="2" charset="-122"/>
                <a:ea typeface="鸿雷拙书简体" pitchFamily="2" charset="-122"/>
              </a:rPr>
              <a:t>3</a:t>
            </a:r>
            <a:r>
              <a:rPr lang="zh-CN" altLang="en-US" sz="4800" b="1">
                <a:solidFill>
                  <a:schemeClr val="accent6">
                    <a:lumMod val="50000"/>
                  </a:schemeClr>
                </a:solidFill>
                <a:latin typeface="鸿雷拙书简体" pitchFamily="2" charset="-122"/>
                <a:ea typeface="鸿雷拙书简体" pitchFamily="2" charset="-122"/>
              </a:rPr>
              <a:t>、将军</a:t>
            </a:r>
            <a:endParaRPr lang="zh-CN" altLang="en-US" sz="4800" b="1">
              <a:latin typeface="鸿雷拙书简体" pitchFamily="2" charset="-122"/>
              <a:ea typeface="鸿雷拙书简体" pitchFamily="2" charset="-122"/>
            </a:endParaRPr>
          </a:p>
        </p:txBody>
      </p:sp>
      <p:sp>
        <p:nvSpPr>
          <p:cNvPr id="20" name="文本框 19"/>
          <p:cNvSpPr txBox="1"/>
          <p:nvPr>
            <p:custDataLst>
              <p:tags r:id="rId9"/>
            </p:custDataLst>
          </p:nvPr>
        </p:nvSpPr>
        <p:spPr>
          <a:xfrm>
            <a:off x="9925050" y="2725420"/>
            <a:ext cx="2072640" cy="706755"/>
          </a:xfrm>
          <a:prstGeom prst="rect">
            <a:avLst/>
          </a:prstGeom>
          <a:noFill/>
        </p:spPr>
        <p:txBody>
          <a:bodyPr wrap="square">
            <a:spAutoFit/>
          </a:bodyPr>
          <a:lstStyle/>
          <a:p>
            <a:r>
              <a:rPr lang="en-US" altLang="zh-CN" sz="4000" b="1">
                <a:solidFill>
                  <a:schemeClr val="accent6">
                    <a:lumMod val="50000"/>
                  </a:schemeClr>
                </a:solidFill>
                <a:latin typeface="鸿雷拙书简体" pitchFamily="2" charset="-122"/>
                <a:ea typeface="鸿雷拙书简体" pitchFamily="2" charset="-122"/>
              </a:rPr>
              <a:t>4</a:t>
            </a:r>
            <a:r>
              <a:rPr lang="zh-CN" altLang="en-US" sz="4000" b="1">
                <a:solidFill>
                  <a:schemeClr val="accent6">
                    <a:lumMod val="50000"/>
                  </a:schemeClr>
                </a:solidFill>
                <a:latin typeface="鸿雷拙书简体" pitchFamily="2" charset="-122"/>
                <a:ea typeface="鸿雷拙书简体" pitchFamily="2" charset="-122"/>
              </a:rPr>
              <a:t>、学士</a:t>
            </a:r>
            <a:endParaRPr lang="zh-CN" altLang="en-US" sz="4000" b="1">
              <a:latin typeface="鸿雷拙书简体" pitchFamily="2" charset="-122"/>
              <a:ea typeface="鸿雷拙书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44564" y="59011"/>
            <a:ext cx="10003222" cy="1200329"/>
          </a:xfrm>
          <a:prstGeom prst="rect">
            <a:avLst/>
          </a:prstGeom>
          <a:noFill/>
        </p:spPr>
        <p:txBody>
          <a:bodyPr wrap="square">
            <a:spAutoFit/>
          </a:bodyPr>
          <a:lstStyle/>
          <a:p>
            <a:r>
              <a:rPr lang="zh-CN" altLang="en-US" sz="3600"/>
              <a:t>君主: 善于纳谏，礼贤下士，知人善任，胸怀宽广，体恤百姓，沉稳智慧、明察秋毫</a:t>
            </a:r>
          </a:p>
        </p:txBody>
      </p:sp>
      <p:pic>
        <p:nvPicPr>
          <p:cNvPr id="4" name="图片 3"/>
          <p:cNvPicPr>
            <a:picLocks noChangeAspect="1"/>
          </p:cNvPicPr>
          <p:nvPr>
            <p:custDataLst>
              <p:tags r:id="rId2"/>
            </p:custDataLst>
          </p:nvPr>
        </p:nvPicPr>
        <p:blipFill>
          <a:blip r:embed="rId6">
            <a:extLst>
              <a:ext uri="{28A0092B-C50C-407E-A947-70E740481C1C}">
                <a14:useLocalDpi xmlns:a14="http://schemas.microsoft.com/office/drawing/2010/main" val="0"/>
              </a:ext>
            </a:extLst>
          </a:blip>
          <a:stretch>
            <a:fillRect/>
          </a:stretch>
        </p:blipFill>
        <p:spPr>
          <a:xfrm>
            <a:off x="0" y="-752649"/>
            <a:ext cx="1671146" cy="2335319"/>
          </a:xfrm>
          <a:prstGeom prst="rect">
            <a:avLst/>
          </a:prstGeom>
        </p:spPr>
      </p:pic>
      <p:sp>
        <p:nvSpPr>
          <p:cNvPr id="6" name="文本框 5"/>
          <p:cNvSpPr txBox="1"/>
          <p:nvPr>
            <p:custDataLst>
              <p:tags r:id="rId3"/>
            </p:custDataLst>
          </p:nvPr>
        </p:nvSpPr>
        <p:spPr>
          <a:xfrm>
            <a:off x="110359" y="1684885"/>
            <a:ext cx="12375931" cy="3908762"/>
          </a:xfrm>
          <a:prstGeom prst="rect">
            <a:avLst/>
          </a:prstGeom>
          <a:noFill/>
        </p:spPr>
        <p:txBody>
          <a:bodyPr wrap="square">
            <a:spAutoFit/>
          </a:bodyPr>
          <a:lstStyle/>
          <a:p>
            <a:r>
              <a:rPr lang="zh-CN" altLang="en-US" sz="2800">
                <a:latin typeface="华文新魏" panose="02010800040101010101" pitchFamily="2" charset="-122"/>
                <a:ea typeface="华文新魏" panose="02010800040101010101" pitchFamily="2" charset="-122"/>
              </a:rPr>
              <a:t>      上御翠微殿，问侍臣曰: 自古帝王虽平定中夏，不能服戎狄，朕才不逮古人，而成功过之，自不谕其故。诸公各率意</a:t>
            </a:r>
            <a:r>
              <a:rPr lang="zh-CN" altLang="en-US" sz="2800" b="0" i="0" baseline="30000">
                <a:solidFill>
                  <a:srgbClr val="333333"/>
                </a:solidFill>
                <a:effectLst/>
                <a:latin typeface="华文新魏" panose="02010800040101010101" pitchFamily="2" charset="-122"/>
                <a:ea typeface="华文新魏" panose="02010800040101010101" pitchFamily="2" charset="-122"/>
              </a:rPr>
              <a:t>①</a:t>
            </a:r>
            <a:r>
              <a:rPr lang="zh-CN" altLang="en-US" sz="2800">
                <a:latin typeface="华文新魏" panose="02010800040101010101" pitchFamily="2" charset="-122"/>
                <a:ea typeface="华文新魏" panose="02010800040101010101" pitchFamily="2" charset="-122"/>
              </a:rPr>
              <a:t>以实言之。群臣皆称: 陛下功德如天地，万物不得而名言。上曰: 不然，朕所以能及此者，止由五事耳: 自古帝王多疾胜己者，朕见人之善，若己有之; 人之行能，不能兼备，朕常弃其所短，取其所长; 人主往往进贤则欲置诸怀，退不肖则欲推诸壑，朕见贤则敬之，不肖者则怜之，贤、不肖各得其所;人主多恶正真，阴诛显戮</a:t>
            </a:r>
            <a:r>
              <a:rPr lang="zh-CN" altLang="en-US" sz="2800" b="0" i="0" baseline="30000">
                <a:solidFill>
                  <a:srgbClr val="333333"/>
                </a:solidFill>
                <a:effectLst/>
                <a:latin typeface="华文新魏" panose="02010800040101010101" pitchFamily="2" charset="-122"/>
                <a:ea typeface="华文新魏" panose="02010800040101010101" pitchFamily="2" charset="-122"/>
              </a:rPr>
              <a:t>②</a:t>
            </a:r>
            <a:r>
              <a:rPr lang="zh-CN" altLang="en-US" sz="2800">
                <a:latin typeface="华文新魏" panose="02010800040101010101" pitchFamily="2" charset="-122"/>
                <a:ea typeface="华文新魏" panose="02010800040101010101" pitchFamily="2" charset="-122"/>
              </a:rPr>
              <a:t>，无代无之，朕践阼</a:t>
            </a:r>
            <a:r>
              <a:rPr lang="zh-CN" altLang="en-US" sz="2800" b="0" i="0" baseline="30000">
                <a:solidFill>
                  <a:srgbClr val="333333"/>
                </a:solidFill>
                <a:effectLst/>
                <a:latin typeface="华文新魏" panose="02010800040101010101" pitchFamily="2" charset="-122"/>
                <a:ea typeface="华文新魏" panose="02010800040101010101" pitchFamily="2" charset="-122"/>
              </a:rPr>
              <a:t>③</a:t>
            </a:r>
            <a:r>
              <a:rPr lang="zh-CN" altLang="en-US" sz="2800">
                <a:latin typeface="华文新魏" panose="02010800040101010101" pitchFamily="2" charset="-122"/>
                <a:ea typeface="华文新魏" panose="02010800040101010101" pitchFamily="2" charset="-122"/>
              </a:rPr>
              <a:t>以来，正直之士比肩于朝，未尝黜责</a:t>
            </a:r>
            <a:r>
              <a:rPr lang="zh-CN" altLang="en-US" sz="2800" baseline="30000">
                <a:solidFill>
                  <a:srgbClr val="333333"/>
                </a:solidFill>
                <a:latin typeface="华文新魏" panose="02010800040101010101" pitchFamily="2" charset="-122"/>
                <a:ea typeface="华文新魏" panose="02010800040101010101" pitchFamily="2" charset="-122"/>
              </a:rPr>
              <a:t>④</a:t>
            </a:r>
            <a:r>
              <a:rPr lang="zh-CN" altLang="en-US" sz="2800">
                <a:latin typeface="华文新魏" panose="02010800040101010101" pitchFamily="2" charset="-122"/>
                <a:ea typeface="华文新魏" panose="02010800040101010101" pitchFamily="2" charset="-122"/>
              </a:rPr>
              <a:t>一人;自古皆贵中华，贱夷狱，朕独爱之如一，故其皆依朕如父母。此五者，朕所以成今日之功也。</a:t>
            </a:r>
            <a:endParaRPr lang="en-US" altLang="zh-CN" sz="2800">
              <a:latin typeface="华文新魏" panose="02010800040101010101" pitchFamily="2" charset="-122"/>
              <a:ea typeface="华文新魏" panose="02010800040101010101" pitchFamily="2" charset="-122"/>
            </a:endParaRPr>
          </a:p>
          <a:p>
            <a:r>
              <a:rPr lang="en-US" altLang="zh-CN" sz="2400"/>
              <a:t>【</a:t>
            </a:r>
            <a:r>
              <a:rPr lang="zh-CN" altLang="en-US" sz="2400"/>
              <a:t>注</a:t>
            </a:r>
            <a:r>
              <a:rPr lang="en-US" altLang="zh-CN" sz="2400"/>
              <a:t>】</a:t>
            </a:r>
            <a:r>
              <a:rPr lang="zh-CN" altLang="en-US" sz="2400" b="0" i="0">
                <a:solidFill>
                  <a:srgbClr val="333333"/>
                </a:solidFill>
                <a:effectLst/>
                <a:latin typeface="PingFang SC"/>
              </a:rPr>
              <a:t> ①</a:t>
            </a:r>
            <a:r>
              <a:rPr lang="zh-CN" altLang="en-US" sz="2400"/>
              <a:t>率意: 任意。</a:t>
            </a:r>
            <a:r>
              <a:rPr lang="zh-CN" altLang="en-US" sz="2400" b="0" i="0">
                <a:solidFill>
                  <a:srgbClr val="333333"/>
                </a:solidFill>
                <a:effectLst/>
                <a:latin typeface="PingFang SC"/>
              </a:rPr>
              <a:t> ②</a:t>
            </a:r>
            <a:r>
              <a:rPr lang="zh-CN" altLang="en-US" sz="2400"/>
              <a:t>显戮: 公开杀戮。</a:t>
            </a:r>
            <a:r>
              <a:rPr lang="zh-CN" altLang="en-US" sz="2400" b="0" i="0">
                <a:solidFill>
                  <a:srgbClr val="333333"/>
                </a:solidFill>
                <a:effectLst/>
                <a:latin typeface="PingFang SC"/>
              </a:rPr>
              <a:t> ③</a:t>
            </a:r>
            <a:r>
              <a:rPr lang="zh-CN" altLang="en-US" sz="2400"/>
              <a:t>践阼: 登上王位，</a:t>
            </a:r>
            <a:r>
              <a:rPr lang="zh-CN" altLang="en-US" sz="2400">
                <a:solidFill>
                  <a:srgbClr val="333333"/>
                </a:solidFill>
                <a:latin typeface="PingFang SC"/>
              </a:rPr>
              <a:t> ④</a:t>
            </a:r>
            <a:r>
              <a:rPr lang="zh-CN" altLang="en-US" sz="2400"/>
              <a:t>黜责:贬谪责罚。</a:t>
            </a:r>
            <a:endParaRPr lang="en-US" altLang="zh-CN" sz="2400"/>
          </a:p>
        </p:txBody>
      </p:sp>
      <p:sp>
        <p:nvSpPr>
          <p:cNvPr id="5" name="文本框 4"/>
          <p:cNvSpPr txBox="1"/>
          <p:nvPr>
            <p:custDataLst>
              <p:tags r:id="rId4"/>
            </p:custDataLst>
          </p:nvPr>
        </p:nvSpPr>
        <p:spPr>
          <a:xfrm>
            <a:off x="1379482" y="5797429"/>
            <a:ext cx="10673256" cy="707886"/>
          </a:xfrm>
          <a:prstGeom prst="rect">
            <a:avLst/>
          </a:prstGeom>
          <a:noFill/>
        </p:spPr>
        <p:txBody>
          <a:bodyPr wrap="square">
            <a:spAutoFit/>
          </a:bodyPr>
          <a:lstStyle/>
          <a:p>
            <a:r>
              <a:rPr lang="zh-CN" altLang="en-US" sz="4000" b="1">
                <a:solidFill>
                  <a:srgbClr val="002060"/>
                </a:solidFill>
                <a:latin typeface="华文行楷" panose="02010800040101010101" pitchFamily="2" charset="-122"/>
                <a:ea typeface="华文行楷" panose="02010800040101010101" pitchFamily="2" charset="-122"/>
              </a:rPr>
              <a:t>结合全文，说说李世民是一位怎样的人。</a:t>
            </a:r>
            <a:endParaRPr lang="en-US" altLang="zh-CN" sz="4000" b="1">
              <a:solidFill>
                <a:srgbClr val="002060"/>
              </a:solidFill>
              <a:latin typeface="华文行楷" panose="02010800040101010101" pitchFamily="2" charset="-122"/>
              <a:ea typeface="华文行楷"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844564" y="59011"/>
            <a:ext cx="10003222" cy="1200329"/>
          </a:xfrm>
          <a:prstGeom prst="rect">
            <a:avLst/>
          </a:prstGeom>
          <a:noFill/>
        </p:spPr>
        <p:txBody>
          <a:bodyPr wrap="square">
            <a:spAutoFit/>
          </a:bodyPr>
          <a:lstStyle/>
          <a:p>
            <a:r>
              <a:rPr lang="zh-CN" altLang="en-US" sz="3600"/>
              <a:t>君主: 善于纳谏，礼贤下士，知人善任，胸怀宽广，体恤百姓，沉稳智慧、明察秋毫</a:t>
            </a:r>
          </a:p>
        </p:txBody>
      </p:sp>
      <p:pic>
        <p:nvPicPr>
          <p:cNvPr id="4" name="图片 3"/>
          <p:cNvPicPr>
            <a:picLocks noChangeAspect="1"/>
          </p:cNvPicPr>
          <p:nvPr>
            <p:custDataLst>
              <p:tags r:id="rId2"/>
            </p:custDataLst>
          </p:nvPr>
        </p:nvPicPr>
        <p:blipFill>
          <a:blip r:embed="rId5">
            <a:extLst>
              <a:ext uri="{28A0092B-C50C-407E-A947-70E740481C1C}">
                <a14:useLocalDpi xmlns:a14="http://schemas.microsoft.com/office/drawing/2010/main" val="0"/>
              </a:ext>
            </a:extLst>
          </a:blip>
          <a:stretch>
            <a:fillRect/>
          </a:stretch>
        </p:blipFill>
        <p:spPr>
          <a:xfrm>
            <a:off x="0" y="-752649"/>
            <a:ext cx="1671146" cy="2335319"/>
          </a:xfrm>
          <a:prstGeom prst="rect">
            <a:avLst/>
          </a:prstGeom>
        </p:spPr>
      </p:pic>
      <p:sp>
        <p:nvSpPr>
          <p:cNvPr id="9" name="文本框 8"/>
          <p:cNvSpPr txBox="1"/>
          <p:nvPr>
            <p:custDataLst>
              <p:tags r:id="rId3"/>
            </p:custDataLst>
          </p:nvPr>
        </p:nvSpPr>
        <p:spPr>
          <a:xfrm>
            <a:off x="417787" y="1842939"/>
            <a:ext cx="11359054" cy="4524315"/>
          </a:xfrm>
          <a:prstGeom prst="rect">
            <a:avLst/>
          </a:prstGeom>
          <a:noFill/>
        </p:spPr>
        <p:txBody>
          <a:bodyPr wrap="square">
            <a:spAutoFit/>
          </a:bodyPr>
          <a:lstStyle/>
          <a:p>
            <a:r>
              <a:rPr lang="zh-CN" altLang="en-US" sz="3600" b="1">
                <a:solidFill>
                  <a:srgbClr val="002060"/>
                </a:solidFill>
                <a:latin typeface="华文行楷" panose="02010800040101010101" pitchFamily="2" charset="-122"/>
                <a:ea typeface="华文行楷" panose="02010800040101010101" pitchFamily="2" charset="-122"/>
              </a:rPr>
              <a:t>结合全文，说说李世民是一位怎样的人。</a:t>
            </a:r>
            <a:endParaRPr lang="en-US" altLang="zh-CN" sz="3600" b="1">
              <a:solidFill>
                <a:srgbClr val="002060"/>
              </a:solidFill>
              <a:latin typeface="华文行楷" panose="02010800040101010101" pitchFamily="2" charset="-122"/>
              <a:ea typeface="华文行楷" panose="02010800040101010101" pitchFamily="2" charset="-122"/>
            </a:endParaRPr>
          </a:p>
          <a:p>
            <a:endParaRPr lang="en-US" altLang="zh-CN" sz="3600" b="1">
              <a:solidFill>
                <a:srgbClr val="002060"/>
              </a:solidFill>
              <a:latin typeface="华文行楷" panose="02010800040101010101" pitchFamily="2" charset="-122"/>
              <a:ea typeface="华文行楷" panose="02010800040101010101" pitchFamily="2" charset="-122"/>
            </a:endParaRPr>
          </a:p>
          <a:p>
            <a:r>
              <a:rPr lang="zh-CN" altLang="en-US" sz="3600" b="0" i="0">
                <a:solidFill>
                  <a:srgbClr val="333333"/>
                </a:solidFill>
                <a:effectLst/>
                <a:latin typeface="华文新魏" panose="02010800040101010101" pitchFamily="2" charset="-122"/>
                <a:ea typeface="华文新魏" panose="02010800040101010101" pitchFamily="2" charset="-122"/>
              </a:rPr>
              <a:t>①</a:t>
            </a:r>
            <a:r>
              <a:rPr lang="zh-CN" altLang="en-US" sz="3600">
                <a:solidFill>
                  <a:srgbClr val="C00000"/>
                </a:solidFill>
                <a:latin typeface="华文新魏" panose="02010800040101010101" pitchFamily="2" charset="-122"/>
                <a:ea typeface="华文新魏" panose="02010800040101010101" pitchFamily="2" charset="-122"/>
              </a:rPr>
              <a:t>从谏如流。</a:t>
            </a:r>
            <a:r>
              <a:rPr lang="zh-CN" altLang="en-US" sz="3600">
                <a:latin typeface="华文新魏" panose="02010800040101010101" pitchFamily="2" charset="-122"/>
                <a:ea typeface="华文新魏" panose="02010800040101010101" pitchFamily="2" charset="-122"/>
              </a:rPr>
              <a:t>让大臣“各率意以实言之”“正直之士比肩于朝，未尝黜责一人”;</a:t>
            </a:r>
            <a:endParaRPr lang="en-US" altLang="zh-CN" sz="3600">
              <a:latin typeface="华文新魏" panose="02010800040101010101" pitchFamily="2" charset="-122"/>
              <a:ea typeface="华文新魏" panose="02010800040101010101" pitchFamily="2" charset="-122"/>
            </a:endParaRPr>
          </a:p>
          <a:p>
            <a:r>
              <a:rPr lang="zh-CN" altLang="en-US" sz="3600" b="0" i="0">
                <a:solidFill>
                  <a:srgbClr val="333333"/>
                </a:solidFill>
                <a:effectLst/>
                <a:latin typeface="华文新魏" panose="02010800040101010101" pitchFamily="2" charset="-122"/>
                <a:ea typeface="华文新魏" panose="02010800040101010101" pitchFamily="2" charset="-122"/>
              </a:rPr>
              <a:t>②</a:t>
            </a:r>
            <a:r>
              <a:rPr lang="zh-CN" altLang="en-US" sz="3600">
                <a:solidFill>
                  <a:srgbClr val="C00000"/>
                </a:solidFill>
                <a:latin typeface="华文新魏" panose="02010800040101010101" pitchFamily="2" charset="-122"/>
                <a:ea typeface="华文新魏" panose="02010800040101010101" pitchFamily="2" charset="-122"/>
              </a:rPr>
              <a:t>礼贤下士、知人任善。</a:t>
            </a:r>
            <a:r>
              <a:rPr lang="zh-CN" altLang="en-US" sz="3600">
                <a:latin typeface="华文新魏" panose="02010800040101010101" pitchFamily="2" charset="-122"/>
                <a:ea typeface="华文新魏" panose="02010800040101010101" pitchFamily="2" charset="-122"/>
              </a:rPr>
              <a:t>“见人之善，若己有之”“见贤则敬之”;</a:t>
            </a:r>
            <a:endParaRPr lang="en-US" altLang="zh-CN" sz="3600">
              <a:latin typeface="华文新魏" panose="02010800040101010101" pitchFamily="2" charset="-122"/>
              <a:ea typeface="华文新魏" panose="02010800040101010101" pitchFamily="2" charset="-122"/>
            </a:endParaRPr>
          </a:p>
          <a:p>
            <a:r>
              <a:rPr lang="zh-CN" altLang="en-US" sz="3600" b="0" i="0">
                <a:solidFill>
                  <a:srgbClr val="333333"/>
                </a:solidFill>
                <a:effectLst/>
                <a:latin typeface="华文新魏" panose="02010800040101010101" pitchFamily="2" charset="-122"/>
                <a:ea typeface="华文新魏" panose="02010800040101010101" pitchFamily="2" charset="-122"/>
              </a:rPr>
              <a:t>③</a:t>
            </a:r>
            <a:r>
              <a:rPr lang="zh-CN" altLang="en-US" sz="3600">
                <a:solidFill>
                  <a:srgbClr val="C00000"/>
                </a:solidFill>
                <a:latin typeface="华文新魏" panose="02010800040101010101" pitchFamily="2" charset="-122"/>
                <a:ea typeface="华文新魏" panose="02010800040101010101" pitchFamily="2" charset="-122"/>
              </a:rPr>
              <a:t>心胸宽广。</a:t>
            </a:r>
            <a:r>
              <a:rPr lang="zh-CN" altLang="en-US" sz="3600">
                <a:latin typeface="华文新魏" panose="02010800040101010101" pitchFamily="2" charset="-122"/>
                <a:ea typeface="华文新魏" panose="02010800040101010101" pitchFamily="2" charset="-122"/>
              </a:rPr>
              <a:t>对待夷狄“爱之如一，故其皆依朕如父母”。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2088930" y="311397"/>
            <a:ext cx="9589548" cy="1077218"/>
          </a:xfrm>
          <a:prstGeom prst="rect">
            <a:avLst/>
          </a:prstGeom>
          <a:noFill/>
        </p:spPr>
        <p:txBody>
          <a:bodyPr wrap="square">
            <a:spAutoFit/>
          </a:bodyPr>
          <a:lstStyle/>
          <a:p>
            <a:r>
              <a:rPr lang="zh-CN" altLang="en-US" sz="3200"/>
              <a:t>大臣: 忠于职守、忠贞不屈，高风高节、刚正不阿，勤勉、谦让、清廉，忧国忧民，举贤荐能、直言进谏。</a:t>
            </a:r>
          </a:p>
        </p:txBody>
      </p:sp>
      <p:pic>
        <p:nvPicPr>
          <p:cNvPr id="4" name="图片 3"/>
          <p:cNvPicPr>
            <a:picLocks noChangeAspect="1"/>
          </p:cNvPicPr>
          <p:nvPr>
            <p:custDataLst>
              <p:tags r:id="rId2"/>
            </p:custDataLst>
          </p:nvPr>
        </p:nvPicPr>
        <p:blipFill>
          <a:blip r:embed="rId6"/>
          <a:stretch>
            <a:fillRect/>
          </a:stretch>
        </p:blipFill>
        <p:spPr>
          <a:xfrm>
            <a:off x="-149774" y="-108634"/>
            <a:ext cx="1697519" cy="2331572"/>
          </a:xfrm>
          <a:prstGeom prst="rect">
            <a:avLst/>
          </a:prstGeom>
        </p:spPr>
      </p:pic>
      <p:sp>
        <p:nvSpPr>
          <p:cNvPr id="6" name="文本框 5"/>
          <p:cNvSpPr txBox="1"/>
          <p:nvPr>
            <p:custDataLst>
              <p:tags r:id="rId3"/>
            </p:custDataLst>
          </p:nvPr>
        </p:nvSpPr>
        <p:spPr>
          <a:xfrm>
            <a:off x="1296580" y="1438284"/>
            <a:ext cx="10600228" cy="4523105"/>
          </a:xfrm>
          <a:prstGeom prst="rect">
            <a:avLst/>
          </a:prstGeom>
          <a:noFill/>
        </p:spPr>
        <p:txBody>
          <a:bodyPr wrap="square">
            <a:spAutoFit/>
          </a:bodyPr>
          <a:lstStyle/>
          <a:p>
            <a:pPr algn="l"/>
            <a:r>
              <a:rPr lang="zh-CN" altLang="en-US" sz="2400" b="1" i="0">
                <a:solidFill>
                  <a:srgbClr val="000000"/>
                </a:solidFill>
                <a:effectLst/>
                <a:latin typeface="宋体" panose="02010600030101010101" pitchFamily="2" charset="-122"/>
                <a:ea typeface="宋体" panose="02010600030101010101" pitchFamily="2" charset="-122"/>
              </a:rPr>
              <a:t>    </a:t>
            </a:r>
            <a:r>
              <a:rPr lang="zh-CN" altLang="en-US" sz="2400" b="1" i="0">
                <a:solidFill>
                  <a:srgbClr val="000000"/>
                </a:solidFill>
                <a:effectLst/>
                <a:latin typeface="楷体" panose="02010609060101010101" charset="-122"/>
                <a:ea typeface="楷体" panose="02010609060101010101" charset="-122"/>
                <a:cs typeface="楷体" panose="02010609060101010101" charset="-122"/>
              </a:rPr>
              <a:t>陈禾，字秀实，明州鄞县人。举元符三年进士。（时）天下久平，武备宽弛，东南尤甚。禾请增戍、缮城壁，以戒不虞。或指为生事，格不下。其后盗起，人服其先见。</a:t>
            </a:r>
          </a:p>
          <a:p>
            <a:pPr algn="l"/>
            <a:r>
              <a:rPr lang="zh-CN" altLang="en-US" sz="2400" b="1" i="0">
                <a:solidFill>
                  <a:srgbClr val="000000"/>
                </a:solidFill>
                <a:effectLst/>
                <a:latin typeface="楷体" panose="02010609060101010101" charset="-122"/>
                <a:ea typeface="楷体" panose="02010609060101010101" charset="-122"/>
                <a:cs typeface="楷体" panose="02010609060101010101" charset="-122"/>
              </a:rPr>
              <a:t>    时童贯权益张，与黄经臣等表里为奸，搢绅侧目。禾日：“此国家安危之本也。吾位言责，此而不言，一迁给舍，则非其职矣。”首抗疏劾贯。复劾经臣：“怙宠弄权，夸炫朝列。每云诏令皆出其手，言上将用某人，举某事，已而诏下，悉如其言。夫发号施令，国之重事，黜幽陟明，天子大权，奈何使宦寺得与</a:t>
            </a:r>
            <a:r>
              <a:rPr lang="en-US" altLang="zh-CN" sz="2400" b="1" i="0">
                <a:solidFill>
                  <a:srgbClr val="000000"/>
                </a:solidFill>
                <a:effectLst/>
                <a:latin typeface="楷体" panose="02010609060101010101" charset="-122"/>
                <a:ea typeface="楷体" panose="02010609060101010101" charset="-122"/>
                <a:cs typeface="楷体" panose="02010609060101010101" charset="-122"/>
              </a:rPr>
              <a:t>?”</a:t>
            </a:r>
          </a:p>
          <a:p>
            <a:pPr algn="l"/>
            <a:r>
              <a:rPr lang="zh-CN" altLang="en-US" sz="2400" b="1" i="0">
                <a:solidFill>
                  <a:srgbClr val="000000"/>
                </a:solidFill>
                <a:effectLst/>
                <a:latin typeface="楷体" panose="02010609060101010101" charset="-122"/>
                <a:ea typeface="楷体" panose="02010609060101010101" charset="-122"/>
                <a:cs typeface="楷体" panose="02010609060101010101" charset="-122"/>
              </a:rPr>
              <a:t>    论奏未终，上拂衣起。禾引上衣，请毕其说。衣裾落，上曰：“碎朕衣矣。”禾言：“陛下不惜碎衣，臣岂惜碎首以报陛下</a:t>
            </a:r>
            <a:r>
              <a:rPr lang="en-US" altLang="zh-CN" sz="2400" b="1" i="0">
                <a:solidFill>
                  <a:srgbClr val="000000"/>
                </a:solidFill>
                <a:effectLst/>
                <a:latin typeface="楷体" panose="02010609060101010101" charset="-122"/>
                <a:ea typeface="楷体" panose="02010609060101010101" charset="-122"/>
                <a:cs typeface="楷体" panose="02010609060101010101" charset="-122"/>
              </a:rPr>
              <a:t>?</a:t>
            </a:r>
            <a:r>
              <a:rPr lang="zh-CN" altLang="en-US" sz="2400" b="1" i="0">
                <a:solidFill>
                  <a:srgbClr val="000000"/>
                </a:solidFill>
                <a:effectLst/>
                <a:latin typeface="楷体" panose="02010609060101010101" charset="-122"/>
                <a:ea typeface="楷体" panose="02010609060101010101" charset="-122"/>
                <a:cs typeface="楷体" panose="02010609060101010101" charset="-122"/>
              </a:rPr>
              <a:t>此曹⑧今日受富贵之利，陛下他日受危亡之祸。”言愈切，上变色日：“卿能如此，朕复何忧</a:t>
            </a:r>
            <a:r>
              <a:rPr lang="en-US" altLang="zh-CN" sz="2400" b="1" i="0">
                <a:solidFill>
                  <a:srgbClr val="000000"/>
                </a:solidFill>
                <a:effectLst/>
                <a:latin typeface="楷体" panose="02010609060101010101" charset="-122"/>
                <a:ea typeface="楷体" panose="02010609060101010101" charset="-122"/>
                <a:cs typeface="楷体" panose="02010609060101010101" charset="-122"/>
              </a:rPr>
              <a:t>?”</a:t>
            </a:r>
            <a:r>
              <a:rPr lang="zh-CN" altLang="en-US" sz="2400" b="1" i="0">
                <a:solidFill>
                  <a:srgbClr val="000000"/>
                </a:solidFill>
                <a:effectLst/>
                <a:latin typeface="楷体" panose="02010609060101010101" charset="-122"/>
                <a:ea typeface="楷体" panose="02010609060101010101" charset="-122"/>
                <a:cs typeface="楷体" panose="02010609060101010101" charset="-122"/>
              </a:rPr>
              <a:t>内侍请上易衣，上却之曰：“留以旌直臣。”</a:t>
            </a:r>
          </a:p>
        </p:txBody>
      </p:sp>
      <p:sp>
        <p:nvSpPr>
          <p:cNvPr id="10" name="文本框 9"/>
          <p:cNvSpPr txBox="1"/>
          <p:nvPr>
            <p:custDataLst>
              <p:tags r:id="rId4"/>
            </p:custDataLst>
          </p:nvPr>
        </p:nvSpPr>
        <p:spPr>
          <a:xfrm>
            <a:off x="6793865" y="6010275"/>
            <a:ext cx="4750435" cy="645160"/>
          </a:xfrm>
          <a:prstGeom prst="rect">
            <a:avLst/>
          </a:prstGeom>
          <a:solidFill>
            <a:srgbClr val="DBE8DE"/>
          </a:solidFill>
        </p:spPr>
        <p:txBody>
          <a:bodyPr wrap="square">
            <a:spAutoFit/>
          </a:bodyPr>
          <a:lstStyle/>
          <a:p>
            <a:r>
              <a:rPr lang="zh-CN" altLang="en-US" sz="3600" b="1">
                <a:solidFill>
                  <a:srgbClr val="0070C0"/>
                </a:solidFill>
                <a:latin typeface="品如手写体" panose="02010800040101010101" pitchFamily="2" charset="-128"/>
                <a:ea typeface="品如手写体" panose="02010800040101010101" pitchFamily="2" charset="-128"/>
              </a:rPr>
              <a:t>陈禾是一个怎样的人?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2088930" y="311397"/>
            <a:ext cx="9589548" cy="1077218"/>
          </a:xfrm>
          <a:prstGeom prst="rect">
            <a:avLst/>
          </a:prstGeom>
          <a:noFill/>
        </p:spPr>
        <p:txBody>
          <a:bodyPr wrap="square">
            <a:spAutoFit/>
          </a:bodyPr>
          <a:lstStyle/>
          <a:p>
            <a:r>
              <a:rPr lang="zh-CN" altLang="en-US" sz="3200"/>
              <a:t>大臣: 忠于职守、忠贞不屈，高风高节、刚正不阿，勤勉、谦让、清廉，忧国忧民，举贤荐能、直言进谏。</a:t>
            </a:r>
          </a:p>
        </p:txBody>
      </p:sp>
      <p:pic>
        <p:nvPicPr>
          <p:cNvPr id="4" name="图片 3"/>
          <p:cNvPicPr>
            <a:picLocks noChangeAspect="1"/>
          </p:cNvPicPr>
          <p:nvPr>
            <p:custDataLst>
              <p:tags r:id="rId2"/>
            </p:custDataLst>
          </p:nvPr>
        </p:nvPicPr>
        <p:blipFill>
          <a:blip r:embed="rId5"/>
          <a:stretch>
            <a:fillRect/>
          </a:stretch>
        </p:blipFill>
        <p:spPr>
          <a:xfrm>
            <a:off x="-149774" y="-108634"/>
            <a:ext cx="1697519" cy="2331572"/>
          </a:xfrm>
          <a:prstGeom prst="rect">
            <a:avLst/>
          </a:prstGeom>
        </p:spPr>
      </p:pic>
      <p:sp>
        <p:nvSpPr>
          <p:cNvPr id="2" name="文本框 1"/>
          <p:cNvSpPr txBox="1"/>
          <p:nvPr>
            <p:custDataLst>
              <p:tags r:id="rId3"/>
            </p:custDataLst>
          </p:nvPr>
        </p:nvSpPr>
        <p:spPr>
          <a:xfrm>
            <a:off x="663403" y="2333296"/>
            <a:ext cx="11359054" cy="3970318"/>
          </a:xfrm>
          <a:prstGeom prst="rect">
            <a:avLst/>
          </a:prstGeom>
          <a:noFill/>
        </p:spPr>
        <p:txBody>
          <a:bodyPr wrap="square">
            <a:spAutoFit/>
          </a:bodyPr>
          <a:lstStyle/>
          <a:p>
            <a:r>
              <a:rPr lang="zh-CN" altLang="en-US" sz="3600" b="1">
                <a:solidFill>
                  <a:srgbClr val="002060"/>
                </a:solidFill>
                <a:latin typeface="华文行楷" panose="02010800040101010101" pitchFamily="2" charset="-122"/>
                <a:ea typeface="华文行楷" panose="02010800040101010101" pitchFamily="2" charset="-122"/>
              </a:rPr>
              <a:t>陈禾是一个怎样的人</a:t>
            </a:r>
            <a:r>
              <a:rPr lang="en-US" altLang="zh-CN" sz="3600" b="1">
                <a:solidFill>
                  <a:srgbClr val="002060"/>
                </a:solidFill>
                <a:latin typeface="华文行楷" panose="02010800040101010101" pitchFamily="2" charset="-122"/>
                <a:ea typeface="华文行楷" panose="02010800040101010101" pitchFamily="2" charset="-122"/>
              </a:rPr>
              <a:t>?</a:t>
            </a:r>
          </a:p>
          <a:p>
            <a:endParaRPr lang="en-US" altLang="zh-CN" sz="3600" b="1">
              <a:solidFill>
                <a:srgbClr val="002060"/>
              </a:solidFill>
              <a:latin typeface="华文行楷" panose="02010800040101010101" pitchFamily="2" charset="-122"/>
              <a:ea typeface="华文行楷" panose="02010800040101010101" pitchFamily="2" charset="-122"/>
            </a:endParaRPr>
          </a:p>
          <a:p>
            <a:r>
              <a:rPr lang="zh-CN" altLang="en-US" sz="3600" b="0" i="0">
                <a:solidFill>
                  <a:srgbClr val="333333"/>
                </a:solidFill>
                <a:effectLst/>
                <a:latin typeface="华文新魏" panose="02010800040101010101" pitchFamily="2" charset="-122"/>
                <a:ea typeface="华文新魏" panose="02010800040101010101" pitchFamily="2" charset="-122"/>
              </a:rPr>
              <a:t>①</a:t>
            </a:r>
            <a:r>
              <a:rPr lang="zh-CN" altLang="en-US" sz="3600">
                <a:solidFill>
                  <a:srgbClr val="C00000"/>
                </a:solidFill>
                <a:latin typeface="华文新魏" panose="02010800040101010101" pitchFamily="2" charset="-122"/>
                <a:ea typeface="华文新魏" panose="02010800040101010101" pitchFamily="2" charset="-122"/>
              </a:rPr>
              <a:t>忧国忧民，有先见之明。 </a:t>
            </a:r>
            <a:r>
              <a:rPr lang="zh-CN" altLang="en-US" sz="3600">
                <a:latin typeface="华文新魏" panose="02010800040101010101" pitchFamily="2" charset="-122"/>
                <a:ea typeface="华文新魏" panose="02010800040101010101" pitchFamily="2" charset="-122"/>
              </a:rPr>
              <a:t>早就料到东南忧患，清求增加兵力修缮城墙</a:t>
            </a:r>
            <a:r>
              <a:rPr lang="en-US" altLang="zh-CN" sz="3600">
                <a:latin typeface="华文新魏" panose="02010800040101010101" pitchFamily="2" charset="-122"/>
                <a:ea typeface="华文新魏" panose="02010800040101010101" pitchFamily="2" charset="-122"/>
              </a:rPr>
              <a:t>;</a:t>
            </a:r>
            <a:r>
              <a:rPr lang="zh-CN" altLang="en-US" sz="3600">
                <a:solidFill>
                  <a:srgbClr val="C00000"/>
                </a:solidFill>
                <a:latin typeface="华文新魏" panose="02010800040101010101" pitchFamily="2" charset="-122"/>
                <a:ea typeface="华文新魏" panose="02010800040101010101" pitchFamily="2" charset="-122"/>
              </a:rPr>
              <a:t> </a:t>
            </a:r>
            <a:endParaRPr lang="en-US" altLang="zh-CN" sz="3600">
              <a:solidFill>
                <a:srgbClr val="C00000"/>
              </a:solidFill>
              <a:latin typeface="华文新魏" panose="02010800040101010101" pitchFamily="2" charset="-122"/>
              <a:ea typeface="华文新魏" panose="02010800040101010101" pitchFamily="2" charset="-122"/>
            </a:endParaRPr>
          </a:p>
          <a:p>
            <a:r>
              <a:rPr lang="zh-CN" altLang="en-US" sz="3600" b="0" i="0">
                <a:solidFill>
                  <a:srgbClr val="333333"/>
                </a:solidFill>
                <a:effectLst/>
                <a:latin typeface="华文新魏" panose="02010800040101010101" pitchFamily="2" charset="-122"/>
                <a:ea typeface="华文新魏" panose="02010800040101010101" pitchFamily="2" charset="-122"/>
              </a:rPr>
              <a:t>②</a:t>
            </a:r>
            <a:r>
              <a:rPr lang="zh-CN" altLang="en-US" sz="3600">
                <a:solidFill>
                  <a:srgbClr val="C00000"/>
                </a:solidFill>
                <a:latin typeface="华文新魏" panose="02010800040101010101" pitchFamily="2" charset="-122"/>
                <a:ea typeface="华文新魏" panose="02010800040101010101" pitchFamily="2" charset="-122"/>
              </a:rPr>
              <a:t>忠于职守，刚正不阿。</a:t>
            </a:r>
            <a:r>
              <a:rPr lang="zh-CN" altLang="en-US" sz="3600">
                <a:latin typeface="华文新魏" panose="02010800040101010101" pitchFamily="2" charset="-122"/>
                <a:ea typeface="华文新魏" panose="02010800040101010101" pitchFamily="2" charset="-122"/>
              </a:rPr>
              <a:t>宦官当道，危害朝廷，陈禾不畏权势首抗疏劾贯</a:t>
            </a:r>
            <a:r>
              <a:rPr lang="en-US" altLang="zh-CN" sz="3600">
                <a:latin typeface="华文新魏" panose="02010800040101010101" pitchFamily="2" charset="-122"/>
                <a:ea typeface="华文新魏" panose="02010800040101010101" pitchFamily="2" charset="-122"/>
              </a:rPr>
              <a:t>;</a:t>
            </a:r>
          </a:p>
          <a:p>
            <a:r>
              <a:rPr lang="zh-CN" altLang="en-US" sz="3600" b="0" i="0">
                <a:solidFill>
                  <a:srgbClr val="333333"/>
                </a:solidFill>
                <a:effectLst/>
                <a:latin typeface="华文新魏" panose="02010800040101010101" pitchFamily="2" charset="-122"/>
                <a:ea typeface="华文新魏" panose="02010800040101010101" pitchFamily="2" charset="-122"/>
              </a:rPr>
              <a:t>③</a:t>
            </a:r>
            <a:r>
              <a:rPr lang="zh-CN" altLang="en-US" sz="3600">
                <a:solidFill>
                  <a:srgbClr val="C00000"/>
                </a:solidFill>
                <a:latin typeface="华文新魏" panose="02010800040101010101" pitchFamily="2" charset="-122"/>
                <a:ea typeface="华文新魏" panose="02010800040101010101" pitchFamily="2" charset="-122"/>
              </a:rPr>
              <a:t>直言进谏。</a:t>
            </a:r>
            <a:r>
              <a:rPr lang="zh-CN" altLang="en-US" sz="3600">
                <a:latin typeface="华文新魏" panose="02010800040101010101" pitchFamily="2" charset="-122"/>
                <a:ea typeface="华文新魏" panose="02010800040101010101" pitchFamily="2" charset="-122"/>
              </a:rPr>
              <a:t>撕破皇帝衣服宁愿被杀头也要进忠言。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94593"/>
            <a:ext cx="1674860" cy="2364827"/>
          </a:xfrm>
          <a:prstGeom prst="rect">
            <a:avLst/>
          </a:prstGeom>
        </p:spPr>
      </p:pic>
      <p:sp>
        <p:nvSpPr>
          <p:cNvPr id="4" name="文本框 3"/>
          <p:cNvSpPr txBox="1"/>
          <p:nvPr>
            <p:custDataLst>
              <p:tags r:id="rId2"/>
            </p:custDataLst>
          </p:nvPr>
        </p:nvSpPr>
        <p:spPr>
          <a:xfrm>
            <a:off x="2215054" y="28"/>
            <a:ext cx="9632731" cy="1077218"/>
          </a:xfrm>
          <a:prstGeom prst="rect">
            <a:avLst/>
          </a:prstGeom>
          <a:noFill/>
        </p:spPr>
        <p:txBody>
          <a:bodyPr wrap="square">
            <a:spAutoFit/>
            <a:scene3d>
              <a:camera prst="orthographicFront"/>
              <a:lightRig rig="threePt" dir="t"/>
            </a:scene3d>
          </a:bodyPr>
          <a:lstStyle/>
          <a:p>
            <a:r>
              <a:rPr lang="zh-CN" altLang="en-US" sz="3200">
                <a:ln w="22225">
                  <a:solidFill>
                    <a:schemeClr val="accent2"/>
                  </a:solidFill>
                  <a:prstDash val="solid"/>
                </a:ln>
                <a:solidFill>
                  <a:schemeClr val="accent2">
                    <a:lumMod val="40000"/>
                    <a:lumOff val="60000"/>
                  </a:schemeClr>
                </a:solidFill>
                <a:effectLst/>
              </a:rPr>
              <a:t>将军:智勇双全，英勇善战，仁爱士卒，廉洁律己，治军有方，军纪严明，忠君爱国，公而忘私。</a:t>
            </a:r>
          </a:p>
        </p:txBody>
      </p:sp>
      <p:sp>
        <p:nvSpPr>
          <p:cNvPr id="6" name="文本框 5"/>
          <p:cNvSpPr txBox="1"/>
          <p:nvPr>
            <p:custDataLst>
              <p:tags r:id="rId3"/>
            </p:custDataLst>
          </p:nvPr>
        </p:nvSpPr>
        <p:spPr>
          <a:xfrm>
            <a:off x="525780" y="1076960"/>
            <a:ext cx="11322050" cy="5543550"/>
          </a:xfrm>
          <a:prstGeom prst="rect">
            <a:avLst/>
          </a:prstGeom>
          <a:noFill/>
        </p:spPr>
        <p:txBody>
          <a:bodyPr wrap="square">
            <a:noAutofit/>
          </a:bodyPr>
          <a:lstStyle/>
          <a:p>
            <a:r>
              <a:rPr lang="zh-CN" altLang="en-US" sz="2400" b="1" i="0">
                <a:solidFill>
                  <a:srgbClr val="111111"/>
                </a:solidFill>
                <a:effectLst/>
                <a:latin typeface="宋体" panose="02010600030101010101" pitchFamily="2" charset="-122"/>
                <a:ea typeface="宋体" panose="02010600030101010101" pitchFamily="2" charset="-122"/>
              </a:rPr>
              <a:t>      </a:t>
            </a:r>
            <a:r>
              <a:rPr lang="zh-CN" altLang="en-US" sz="2400" b="1" i="0">
                <a:solidFill>
                  <a:srgbClr val="111111"/>
                </a:solidFill>
                <a:effectLst/>
                <a:latin typeface="楷体" panose="02010609060101010101" charset="-122"/>
                <a:ea typeface="楷体" panose="02010609060101010101" charset="-122"/>
                <a:cs typeface="楷体" panose="02010609060101010101" charset="-122"/>
              </a:rPr>
              <a:t>岳飞，字鹏举，相州汤阴人。少负气节，沈</a:t>
            </a:r>
            <a:r>
              <a:rPr lang="en-US" altLang="zh-CN" sz="2400" b="1" i="0" baseline="30000">
                <a:solidFill>
                  <a:srgbClr val="111111"/>
                </a:solidFill>
                <a:effectLst/>
                <a:latin typeface="楷体" panose="02010609060101010101" charset="-122"/>
                <a:ea typeface="楷体" panose="02010609060101010101" charset="-122"/>
                <a:cs typeface="楷体" panose="02010609060101010101" charset="-122"/>
              </a:rPr>
              <a:t>①</a:t>
            </a:r>
            <a:r>
              <a:rPr lang="zh-CN" altLang="en-US" sz="2400" b="1" i="0">
                <a:solidFill>
                  <a:srgbClr val="111111"/>
                </a:solidFill>
                <a:effectLst/>
                <a:latin typeface="楷体" panose="02010609060101010101" charset="-122"/>
                <a:ea typeface="楷体" panose="02010609060101010101" charset="-122"/>
                <a:cs typeface="楷体" panose="02010609060101010101" charset="-122"/>
              </a:rPr>
              <a:t>厚寡言，家贫力学，尤好</a:t>
            </a:r>
            <a:r>
              <a:rPr lang="en-US" altLang="zh-CN" sz="2400" b="1" i="0">
                <a:solidFill>
                  <a:srgbClr val="111111"/>
                </a:solidFill>
                <a:effectLst/>
                <a:latin typeface="楷体" panose="02010609060101010101" charset="-122"/>
                <a:ea typeface="楷体" panose="02010609060101010101" charset="-122"/>
                <a:cs typeface="楷体" panose="02010609060101010101" charset="-122"/>
              </a:rPr>
              <a:t>《</a:t>
            </a:r>
            <a:r>
              <a:rPr lang="zh-CN" altLang="en-US" sz="2400" b="1" i="0">
                <a:solidFill>
                  <a:srgbClr val="111111"/>
                </a:solidFill>
                <a:effectLst/>
                <a:latin typeface="楷体" panose="02010609060101010101" charset="-122"/>
                <a:ea typeface="楷体" panose="02010609060101010101" charset="-122"/>
                <a:cs typeface="楷体" panose="02010609060101010101" charset="-122"/>
              </a:rPr>
              <a:t>左氏春秋</a:t>
            </a:r>
            <a:r>
              <a:rPr lang="en-US" altLang="zh-CN" sz="2400" b="1" i="0">
                <a:solidFill>
                  <a:srgbClr val="111111"/>
                </a:solidFill>
                <a:effectLst/>
                <a:latin typeface="楷体" panose="02010609060101010101" charset="-122"/>
                <a:ea typeface="楷体" panose="02010609060101010101" charset="-122"/>
                <a:cs typeface="楷体" panose="02010609060101010101" charset="-122"/>
              </a:rPr>
              <a:t>》</a:t>
            </a:r>
            <a:r>
              <a:rPr lang="zh-CN" altLang="en-US" sz="2400" b="1" i="0">
                <a:solidFill>
                  <a:srgbClr val="111111"/>
                </a:solidFill>
                <a:effectLst/>
                <a:latin typeface="楷体" panose="02010609060101010101" charset="-122"/>
                <a:ea typeface="楷体" panose="02010609060101010101" charset="-122"/>
                <a:cs typeface="楷体" panose="02010609060101010101" charset="-122"/>
              </a:rPr>
              <a:t>、孙吴兵法。生有神力，未冠，挽弓三百斤，弩八石，学射于周同，尽其术，能左右射。同死，朔望设祭于其冢。父义之，曰：“汝为时用，其徇</a:t>
            </a:r>
            <a:r>
              <a:rPr lang="zh-CN" altLang="en-US" sz="2400" b="1" i="0" baseline="30000">
                <a:solidFill>
                  <a:srgbClr val="111111"/>
                </a:solidFill>
                <a:effectLst/>
                <a:latin typeface="楷体" panose="02010609060101010101" charset="-122"/>
                <a:ea typeface="楷体" panose="02010609060101010101" charset="-122"/>
                <a:cs typeface="楷体" panose="02010609060101010101" charset="-122"/>
              </a:rPr>
              <a:t>②</a:t>
            </a:r>
            <a:r>
              <a:rPr lang="zh-CN" altLang="en-US" sz="2400" b="1" i="0">
                <a:solidFill>
                  <a:srgbClr val="111111"/>
                </a:solidFill>
                <a:effectLst/>
                <a:latin typeface="楷体" panose="02010609060101010101" charset="-122"/>
                <a:ea typeface="楷体" panose="02010609060101010101" charset="-122"/>
                <a:cs typeface="楷体" panose="02010609060101010101" charset="-122"/>
              </a:rPr>
              <a:t>国死义乎！”</a:t>
            </a:r>
            <a:br>
              <a:rPr lang="zh-CN" altLang="en-US" sz="2400" b="1">
                <a:latin typeface="楷体" panose="02010609060101010101" charset="-122"/>
                <a:ea typeface="楷体" panose="02010609060101010101" charset="-122"/>
                <a:cs typeface="楷体" panose="02010609060101010101" charset="-122"/>
              </a:rPr>
            </a:br>
            <a:r>
              <a:rPr lang="zh-CN" altLang="en-US" sz="2400" b="1">
                <a:solidFill>
                  <a:srgbClr val="111111"/>
                </a:solidFill>
                <a:latin typeface="楷体" panose="02010609060101010101" charset="-122"/>
                <a:ea typeface="楷体" panose="02010609060101010101" charset="-122"/>
                <a:cs typeface="楷体" panose="02010609060101010101" charset="-122"/>
              </a:rPr>
              <a:t>    宣和四年，真定宣抚募敢战士，飞应募</a:t>
            </a:r>
            <a:r>
              <a:rPr lang="zh-CN" altLang="en-US" sz="2400" b="1" i="0">
                <a:solidFill>
                  <a:srgbClr val="111111"/>
                </a:solidFill>
                <a:effectLst/>
                <a:latin typeface="楷体" panose="02010609060101010101" charset="-122"/>
                <a:ea typeface="楷体" panose="02010609060101010101" charset="-122"/>
                <a:cs typeface="楷体" panose="02010609060101010101" charset="-122"/>
              </a:rPr>
              <a:t>。与敌相持于滑南，领百骑习兵河上。敌猝至，飞麾其徒曰：“敌虽众，未知吾虚实，当及其未定击之。”乃独驰迎敌。有枭将舞刀而前，飞斩之，敌大败。</a:t>
            </a:r>
            <a:br>
              <a:rPr lang="zh-CN" altLang="en-US" sz="2400" b="1">
                <a:latin typeface="楷体" panose="02010609060101010101" charset="-122"/>
                <a:ea typeface="楷体" panose="02010609060101010101" charset="-122"/>
                <a:cs typeface="楷体" panose="02010609060101010101" charset="-122"/>
              </a:rPr>
            </a:br>
            <a:r>
              <a:rPr lang="zh-CN" altLang="en-US" sz="2400" b="1">
                <a:latin typeface="楷体" panose="02010609060101010101" charset="-122"/>
                <a:ea typeface="楷体" panose="02010609060101010101" charset="-122"/>
                <a:cs typeface="楷体" panose="02010609060101010101" charset="-122"/>
              </a:rPr>
              <a:t>    </a:t>
            </a:r>
            <a:r>
              <a:rPr lang="zh-CN" altLang="en-US" sz="2400" b="1" i="0">
                <a:solidFill>
                  <a:srgbClr val="111111"/>
                </a:solidFill>
                <a:effectLst/>
                <a:latin typeface="楷体" panose="02010609060101010101" charset="-122"/>
                <a:ea typeface="楷体" panose="02010609060101010101" charset="-122"/>
                <a:cs typeface="楷体" panose="02010609060101010101" charset="-122"/>
              </a:rPr>
              <a:t>卒夜宿，民开门愿纳，无敢入者。军号“冻死不拆屋，饿死不掳掠”。卒有疾，躬为调药；诸将远戍，遣妻问劳其家；死国者，哭之而育其孤，或以子婚其女。凡有颁犒，均给军吏，秋毫不私。善以少击众。凡有所举，尽召诸统制</a:t>
            </a:r>
            <a:r>
              <a:rPr lang="zh-CN" altLang="en-US" sz="2400" b="1" i="0" baseline="30000">
                <a:solidFill>
                  <a:srgbClr val="111111"/>
                </a:solidFill>
                <a:effectLst/>
                <a:latin typeface="楷体" panose="02010609060101010101" charset="-122"/>
                <a:ea typeface="楷体" panose="02010609060101010101" charset="-122"/>
                <a:cs typeface="楷体" panose="02010609060101010101" charset="-122"/>
              </a:rPr>
              <a:t>③</a:t>
            </a:r>
            <a:r>
              <a:rPr lang="zh-CN" altLang="en-US" sz="2400" b="1" i="0">
                <a:solidFill>
                  <a:srgbClr val="111111"/>
                </a:solidFill>
                <a:effectLst/>
                <a:latin typeface="楷体" panose="02010609060101010101" charset="-122"/>
                <a:ea typeface="楷体" panose="02010609060101010101" charset="-122"/>
                <a:cs typeface="楷体" panose="02010609060101010101" charset="-122"/>
              </a:rPr>
              <a:t>与谋，谋定而后战，故有胜无败。敌为之语曰：“撼山易，撼岳家军难。”张俊尝问用兵之术，曰：“仁、智、信、勇、严，阙一不可。”好贤礼士，览经史，每辞官，必曰：“将士效力，飞何功之有？”（节选自</a:t>
            </a:r>
            <a:r>
              <a:rPr lang="en-US" altLang="zh-CN" sz="2400" b="1" i="0">
                <a:solidFill>
                  <a:srgbClr val="111111"/>
                </a:solidFill>
                <a:effectLst/>
                <a:latin typeface="楷体" panose="02010609060101010101" charset="-122"/>
                <a:ea typeface="楷体" panose="02010609060101010101" charset="-122"/>
                <a:cs typeface="楷体" panose="02010609060101010101" charset="-122"/>
              </a:rPr>
              <a:t>《</a:t>
            </a:r>
            <a:r>
              <a:rPr lang="zh-CN" altLang="en-US" sz="2400" b="1" i="0">
                <a:solidFill>
                  <a:srgbClr val="111111"/>
                </a:solidFill>
                <a:effectLst/>
                <a:latin typeface="楷体" panose="02010609060101010101" charset="-122"/>
                <a:ea typeface="楷体" panose="02010609060101010101" charset="-122"/>
                <a:cs typeface="楷体" panose="02010609060101010101" charset="-122"/>
              </a:rPr>
              <a:t>宋史</a:t>
            </a:r>
            <a:r>
              <a:rPr lang="en-US" altLang="zh-CN" sz="2400" b="1" i="0">
                <a:solidFill>
                  <a:srgbClr val="111111"/>
                </a:solidFill>
                <a:effectLst/>
                <a:latin typeface="楷体" panose="02010609060101010101" charset="-122"/>
                <a:ea typeface="楷体" panose="02010609060101010101" charset="-122"/>
                <a:cs typeface="楷体" panose="02010609060101010101" charset="-122"/>
              </a:rPr>
              <a:t>·</a:t>
            </a:r>
            <a:r>
              <a:rPr lang="zh-CN" altLang="en-US" sz="2400" b="1" i="0">
                <a:solidFill>
                  <a:srgbClr val="111111"/>
                </a:solidFill>
                <a:effectLst/>
                <a:latin typeface="楷体" panose="02010609060101010101" charset="-122"/>
                <a:ea typeface="楷体" panose="02010609060101010101" charset="-122"/>
                <a:cs typeface="楷体" panose="02010609060101010101" charset="-122"/>
              </a:rPr>
              <a:t>岳飞传</a:t>
            </a:r>
            <a:r>
              <a:rPr lang="en-US" altLang="zh-CN" sz="2400" b="1" i="0">
                <a:solidFill>
                  <a:srgbClr val="111111"/>
                </a:solidFill>
                <a:effectLst/>
                <a:latin typeface="楷体" panose="02010609060101010101" charset="-122"/>
                <a:ea typeface="楷体" panose="02010609060101010101" charset="-122"/>
                <a:cs typeface="楷体" panose="02010609060101010101" charset="-122"/>
              </a:rPr>
              <a:t>》</a:t>
            </a:r>
            <a:r>
              <a:rPr lang="zh-CN" altLang="en-US" sz="2400" b="1" i="0">
                <a:solidFill>
                  <a:srgbClr val="111111"/>
                </a:solidFill>
                <a:effectLst/>
                <a:latin typeface="楷体" panose="02010609060101010101" charset="-122"/>
                <a:ea typeface="楷体" panose="02010609060101010101" charset="-122"/>
                <a:cs typeface="楷体" panose="02010609060101010101" charset="-122"/>
              </a:rPr>
              <a:t>）</a:t>
            </a:r>
            <a:br>
              <a:rPr lang="zh-CN" altLang="en-US" sz="2400" b="1">
                <a:latin typeface="楷体" panose="02010609060101010101" charset="-122"/>
                <a:ea typeface="楷体" panose="02010609060101010101" charset="-122"/>
                <a:cs typeface="楷体" panose="02010609060101010101" charset="-122"/>
              </a:rPr>
            </a:br>
            <a:r>
              <a:rPr lang="en-US" altLang="zh-CN" sz="2000" b="1" i="0">
                <a:solidFill>
                  <a:srgbClr val="111111"/>
                </a:solidFill>
                <a:effectLst/>
                <a:latin typeface="宋体" panose="02010600030101010101" pitchFamily="2" charset="-122"/>
                <a:ea typeface="宋体" panose="02010600030101010101" pitchFamily="2" charset="-122"/>
              </a:rPr>
              <a:t>【</a:t>
            </a:r>
            <a:r>
              <a:rPr lang="zh-CN" altLang="en-US" sz="2000" b="1" i="0">
                <a:solidFill>
                  <a:srgbClr val="111111"/>
                </a:solidFill>
                <a:effectLst/>
                <a:latin typeface="宋体" panose="02010600030101010101" pitchFamily="2" charset="-122"/>
                <a:ea typeface="宋体" panose="02010600030101010101" pitchFamily="2" charset="-122"/>
              </a:rPr>
              <a:t>注</a:t>
            </a:r>
            <a:r>
              <a:rPr lang="en-US" altLang="zh-CN" sz="2000" b="1" i="0">
                <a:solidFill>
                  <a:srgbClr val="111111"/>
                </a:solidFill>
                <a:effectLst/>
                <a:latin typeface="宋体" panose="02010600030101010101" pitchFamily="2" charset="-122"/>
                <a:ea typeface="宋体" panose="02010600030101010101" pitchFamily="2" charset="-122"/>
              </a:rPr>
              <a:t>】①</a:t>
            </a:r>
            <a:r>
              <a:rPr lang="zh-CN" altLang="en-US" sz="2000" b="1" i="0">
                <a:solidFill>
                  <a:srgbClr val="111111"/>
                </a:solidFill>
                <a:effectLst/>
                <a:latin typeface="宋体" panose="02010600030101010101" pitchFamily="2" charset="-122"/>
                <a:ea typeface="宋体" panose="02010600030101010101" pitchFamily="2" charset="-122"/>
              </a:rPr>
              <a:t>沈：通“沉”。②徇：通“殉”。③统制：武官名。</a:t>
            </a:r>
            <a:endParaRPr lang="zh-CN" altLang="en-US" sz="2400" b="1"/>
          </a:p>
        </p:txBody>
      </p:sp>
      <p:sp>
        <p:nvSpPr>
          <p:cNvPr id="7" name="文本框 6"/>
          <p:cNvSpPr txBox="1"/>
          <p:nvPr>
            <p:custDataLst>
              <p:tags r:id="rId4"/>
            </p:custDataLst>
          </p:nvPr>
        </p:nvSpPr>
        <p:spPr>
          <a:xfrm>
            <a:off x="841375" y="6282690"/>
            <a:ext cx="8002905" cy="460375"/>
          </a:xfrm>
          <a:prstGeom prst="rect">
            <a:avLst/>
          </a:prstGeom>
          <a:solidFill>
            <a:srgbClr val="DBE8DE"/>
          </a:solidFill>
        </p:spPr>
        <p:txBody>
          <a:bodyPr wrap="square">
            <a:spAutoFit/>
          </a:bodyPr>
          <a:lstStyle/>
          <a:p>
            <a:r>
              <a:rPr lang="zh-CN" altLang="en-US" sz="2400" b="1">
                <a:solidFill>
                  <a:srgbClr val="0070C0"/>
                </a:solidFill>
                <a:latin typeface="品如手写体" panose="02010800040101010101" pitchFamily="2" charset="-128"/>
                <a:ea typeface="品如手写体" panose="02010800040101010101" pitchFamily="2" charset="-128"/>
              </a:rPr>
              <a:t>结合全文分析，岳飞是一个怎样的人?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0" y="-94593"/>
            <a:ext cx="1674860" cy="2364827"/>
          </a:xfrm>
          <a:prstGeom prst="rect">
            <a:avLst/>
          </a:prstGeom>
        </p:spPr>
      </p:pic>
      <p:sp>
        <p:nvSpPr>
          <p:cNvPr id="4" name="文本框 3"/>
          <p:cNvSpPr txBox="1"/>
          <p:nvPr>
            <p:custDataLst>
              <p:tags r:id="rId2"/>
            </p:custDataLst>
          </p:nvPr>
        </p:nvSpPr>
        <p:spPr>
          <a:xfrm>
            <a:off x="2081047" y="122590"/>
            <a:ext cx="9632731" cy="1077218"/>
          </a:xfrm>
          <a:prstGeom prst="rect">
            <a:avLst/>
          </a:prstGeom>
          <a:noFill/>
        </p:spPr>
        <p:txBody>
          <a:bodyPr wrap="square">
            <a:spAutoFit/>
          </a:bodyPr>
          <a:lstStyle/>
          <a:p>
            <a:r>
              <a:rPr lang="zh-CN" altLang="en-US" sz="3200"/>
              <a:t>将军:智勇双全，英勇善战，仁爱士卒，廉洁律己，治军有方，军纪严明，忠君爱国，公而忘私。</a:t>
            </a:r>
          </a:p>
        </p:txBody>
      </p:sp>
      <p:sp>
        <p:nvSpPr>
          <p:cNvPr id="3" name="文本框 2"/>
          <p:cNvSpPr txBox="1"/>
          <p:nvPr>
            <p:custDataLst>
              <p:tags r:id="rId3"/>
            </p:custDataLst>
          </p:nvPr>
        </p:nvSpPr>
        <p:spPr>
          <a:xfrm>
            <a:off x="226927" y="2061582"/>
            <a:ext cx="12139448" cy="4524315"/>
          </a:xfrm>
          <a:prstGeom prst="rect">
            <a:avLst/>
          </a:prstGeom>
          <a:noFill/>
        </p:spPr>
        <p:txBody>
          <a:bodyPr wrap="square">
            <a:spAutoFit/>
          </a:bodyPr>
          <a:lstStyle/>
          <a:p>
            <a:r>
              <a:rPr lang="zh-CN" altLang="en-US" sz="3600" b="0" i="0">
                <a:solidFill>
                  <a:srgbClr val="333333"/>
                </a:solidFill>
                <a:effectLst/>
                <a:latin typeface="华文新魏" panose="02010800040101010101" pitchFamily="2" charset="-122"/>
                <a:ea typeface="华文新魏" panose="02010800040101010101" pitchFamily="2" charset="-122"/>
              </a:rPr>
              <a:t>①</a:t>
            </a:r>
            <a:r>
              <a:rPr lang="zh-CN" altLang="en-US" sz="3600" b="0" i="0">
                <a:solidFill>
                  <a:srgbClr val="C00000"/>
                </a:solidFill>
                <a:effectLst/>
                <a:latin typeface="华文新魏" panose="02010800040101010101" pitchFamily="2" charset="-122"/>
                <a:ea typeface="华文新魏" panose="02010800040101010101" pitchFamily="2" charset="-122"/>
              </a:rPr>
              <a:t>智勇双全，英勇善战。</a:t>
            </a:r>
            <a:r>
              <a:rPr lang="zh-CN" altLang="en-US" sz="3600" b="0" i="0">
                <a:solidFill>
                  <a:srgbClr val="333333"/>
                </a:solidFill>
                <a:effectLst/>
                <a:latin typeface="华文新魏" panose="02010800040101010101" pitchFamily="2" charset="-122"/>
                <a:ea typeface="华文新魏" panose="02010800040101010101" pitchFamily="2" charset="-122"/>
              </a:rPr>
              <a:t>“独驰迎敌。有枭将舞刀而前，飞斩之，敌大败”</a:t>
            </a:r>
            <a:r>
              <a:rPr lang="en-US" altLang="zh-CN" sz="3600" b="0" i="0">
                <a:solidFill>
                  <a:srgbClr val="333333"/>
                </a:solidFill>
                <a:effectLst/>
                <a:latin typeface="华文新魏" panose="02010800040101010101" pitchFamily="2" charset="-122"/>
                <a:ea typeface="华文新魏" panose="02010800040101010101" pitchFamily="2" charset="-122"/>
              </a:rPr>
              <a:t>;</a:t>
            </a:r>
            <a:endParaRPr lang="en-US" altLang="zh-CN" sz="3600">
              <a:solidFill>
                <a:srgbClr val="C00000"/>
              </a:solidFill>
              <a:latin typeface="华文新魏" panose="02010800040101010101" pitchFamily="2" charset="-122"/>
              <a:ea typeface="华文新魏" panose="02010800040101010101" pitchFamily="2" charset="-122"/>
            </a:endParaRPr>
          </a:p>
          <a:p>
            <a:r>
              <a:rPr lang="zh-CN" altLang="en-US" sz="3600" b="0" i="0">
                <a:solidFill>
                  <a:srgbClr val="333333"/>
                </a:solidFill>
                <a:effectLst/>
                <a:latin typeface="华文新魏" panose="02010800040101010101" pitchFamily="2" charset="-122"/>
                <a:ea typeface="华文新魏" panose="02010800040101010101" pitchFamily="2" charset="-122"/>
              </a:rPr>
              <a:t>②</a:t>
            </a:r>
            <a:r>
              <a:rPr lang="zh-CN" altLang="en-US" sz="3600">
                <a:solidFill>
                  <a:srgbClr val="C00000"/>
                </a:solidFill>
                <a:latin typeface="华文新魏" panose="02010800040101010101" pitchFamily="2" charset="-122"/>
                <a:ea typeface="华文新魏" panose="02010800040101010101" pitchFamily="2" charset="-122"/>
              </a:rPr>
              <a:t>治军有方，军纪严明。</a:t>
            </a:r>
            <a:r>
              <a:rPr lang="zh-CN" altLang="en-US" sz="3600">
                <a:latin typeface="华文新魏" panose="02010800040101010101" pitchFamily="2" charset="-122"/>
                <a:ea typeface="华文新魏" panose="02010800040101010101" pitchFamily="2" charset="-122"/>
              </a:rPr>
              <a:t>“军号”冻死不拆屋，饿死不掳掠</a:t>
            </a:r>
            <a:r>
              <a:rPr lang="en-US" altLang="zh-CN" sz="3600">
                <a:latin typeface="华文新魏" panose="02010800040101010101" pitchFamily="2" charset="-122"/>
                <a:ea typeface="华文新魏" panose="02010800040101010101" pitchFamily="2" charset="-122"/>
              </a:rPr>
              <a:t>;</a:t>
            </a:r>
            <a:r>
              <a:rPr lang="zh-CN" altLang="en-US" sz="3600">
                <a:latin typeface="华文新魏" panose="02010800040101010101" pitchFamily="2" charset="-122"/>
                <a:ea typeface="华文新魏" panose="02010800040101010101" pitchFamily="2" charset="-122"/>
              </a:rPr>
              <a:t> </a:t>
            </a:r>
            <a:r>
              <a:rPr lang="zh-CN" altLang="en-US" sz="3600" b="0" i="0">
                <a:solidFill>
                  <a:srgbClr val="333333"/>
                </a:solidFill>
                <a:effectLst/>
                <a:latin typeface="华文新魏" panose="02010800040101010101" pitchFamily="2" charset="-122"/>
                <a:ea typeface="华文新魏" panose="02010800040101010101" pitchFamily="2" charset="-122"/>
              </a:rPr>
              <a:t>③</a:t>
            </a:r>
            <a:r>
              <a:rPr lang="zh-CN" altLang="en-US" sz="3600">
                <a:solidFill>
                  <a:srgbClr val="C00000"/>
                </a:solidFill>
                <a:latin typeface="华文新魏" panose="02010800040101010101" pitchFamily="2" charset="-122"/>
                <a:ea typeface="华文新魏" panose="02010800040101010101" pitchFamily="2" charset="-122"/>
              </a:rPr>
              <a:t>仁爱士卒。</a:t>
            </a:r>
            <a:r>
              <a:rPr lang="zh-CN" altLang="en-US" sz="3600">
                <a:latin typeface="华文新魏" panose="02010800040101010101" pitchFamily="2" charset="-122"/>
                <a:ea typeface="华文新魏" panose="02010800040101010101" pitchFamily="2" charset="-122"/>
              </a:rPr>
              <a:t>“卒有疾，躬为调药；诸将远成，遣妻问劳其家”</a:t>
            </a:r>
            <a:r>
              <a:rPr lang="en-US" altLang="zh-CN" sz="3600">
                <a:latin typeface="华文新魏" panose="02010800040101010101" pitchFamily="2" charset="-122"/>
                <a:ea typeface="华文新魏" panose="02010800040101010101" pitchFamily="2" charset="-122"/>
              </a:rPr>
              <a:t>;</a:t>
            </a:r>
          </a:p>
          <a:p>
            <a:r>
              <a:rPr lang="zh-CN" altLang="en-US" sz="3600">
                <a:solidFill>
                  <a:srgbClr val="333333"/>
                </a:solidFill>
                <a:latin typeface="华文新魏" panose="02010800040101010101" pitchFamily="2" charset="-122"/>
                <a:ea typeface="华文新魏" panose="02010800040101010101" pitchFamily="2" charset="-122"/>
              </a:rPr>
              <a:t>④</a:t>
            </a:r>
            <a:r>
              <a:rPr lang="zh-CN" altLang="en-US" sz="3600">
                <a:solidFill>
                  <a:srgbClr val="C00000"/>
                </a:solidFill>
                <a:latin typeface="华文新魏" panose="02010800040101010101" pitchFamily="2" charset="-122"/>
                <a:ea typeface="华文新魏" panose="02010800040101010101" pitchFamily="2" charset="-122"/>
              </a:rPr>
              <a:t>廉洁律己。</a:t>
            </a:r>
            <a:r>
              <a:rPr lang="zh-CN" altLang="en-US" sz="3600">
                <a:latin typeface="华文新魏" panose="02010800040101010101" pitchFamily="2" charset="-122"/>
                <a:ea typeface="华文新魏" panose="02010800040101010101" pitchFamily="2" charset="-122"/>
              </a:rPr>
              <a:t>“凡有颁犒，均给军吏，秋毫不私”；</a:t>
            </a:r>
            <a:endParaRPr lang="en-US" altLang="zh-CN" sz="3600">
              <a:latin typeface="华文新魏" panose="02010800040101010101" pitchFamily="2" charset="-122"/>
              <a:ea typeface="华文新魏" panose="02010800040101010101" pitchFamily="2" charset="-122"/>
            </a:endParaRPr>
          </a:p>
          <a:p>
            <a:r>
              <a:rPr lang="zh-CN" altLang="en-US" sz="3600">
                <a:solidFill>
                  <a:srgbClr val="333333"/>
                </a:solidFill>
                <a:latin typeface="华文新魏" panose="02010800040101010101" pitchFamily="2" charset="-122"/>
                <a:ea typeface="华文新魏" panose="02010800040101010101" pitchFamily="2" charset="-122"/>
              </a:rPr>
              <a:t>⑤</a:t>
            </a:r>
            <a:r>
              <a:rPr lang="zh-CN" altLang="en-US" sz="3600">
                <a:solidFill>
                  <a:srgbClr val="C00000"/>
                </a:solidFill>
                <a:latin typeface="华文新魏" panose="02010800040101010101" pitchFamily="2" charset="-122"/>
                <a:ea typeface="华文新魏" panose="02010800040101010101" pitchFamily="2" charset="-122"/>
              </a:rPr>
              <a:t>善于听取他人意见，不刚愎自用。</a:t>
            </a:r>
            <a:r>
              <a:rPr lang="en-US" altLang="zh-CN" sz="3600">
                <a:latin typeface="华文新魏" panose="02010800040101010101" pitchFamily="2" charset="-122"/>
                <a:ea typeface="华文新魏" panose="02010800040101010101" pitchFamily="2" charset="-122"/>
              </a:rPr>
              <a:t>“</a:t>
            </a:r>
            <a:r>
              <a:rPr lang="zh-CN" altLang="en-US" sz="3600">
                <a:latin typeface="华文新魏" panose="02010800040101010101" pitchFamily="2" charset="-122"/>
                <a:ea typeface="华文新魏" panose="02010800040101010101" pitchFamily="2" charset="-122"/>
              </a:rPr>
              <a:t>凡有所举，尽召诸统制与谋，谋定而后战”。</a:t>
            </a:r>
          </a:p>
        </p:txBody>
      </p:sp>
      <p:sp>
        <p:nvSpPr>
          <p:cNvPr id="8" name="文本框 7"/>
          <p:cNvSpPr txBox="1"/>
          <p:nvPr>
            <p:custDataLst>
              <p:tags r:id="rId4"/>
            </p:custDataLst>
          </p:nvPr>
        </p:nvSpPr>
        <p:spPr>
          <a:xfrm>
            <a:off x="2664371" y="1415251"/>
            <a:ext cx="9049407" cy="646331"/>
          </a:xfrm>
          <a:prstGeom prst="rect">
            <a:avLst/>
          </a:prstGeom>
          <a:noFill/>
        </p:spPr>
        <p:txBody>
          <a:bodyPr wrap="square">
            <a:spAutoFit/>
          </a:bodyPr>
          <a:lstStyle/>
          <a:p>
            <a:r>
              <a:rPr lang="zh-CN" altLang="en-US" sz="3600" b="1">
                <a:solidFill>
                  <a:srgbClr val="0070C0"/>
                </a:solidFill>
                <a:latin typeface="品如手写体" panose="02010800040101010101" pitchFamily="2" charset="-128"/>
                <a:ea typeface="品如手写体" panose="02010800040101010101" pitchFamily="2" charset="-128"/>
              </a:rPr>
              <a:t>结合全文分析，岳飞是一个怎样的人?</a:t>
            </a:r>
            <a:endParaRPr lang="en-US" altLang="zh-CN" sz="3600" b="1">
              <a:solidFill>
                <a:srgbClr val="002060"/>
              </a:solidFill>
              <a:latin typeface="华文行楷" panose="02010800040101010101" pitchFamily="2" charset="-122"/>
              <a:ea typeface="华文行楷"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6"/>
          <a:stretch>
            <a:fillRect/>
          </a:stretch>
        </p:blipFill>
        <p:spPr>
          <a:xfrm>
            <a:off x="-184682" y="1"/>
            <a:ext cx="2206214" cy="1931276"/>
          </a:xfrm>
          <a:prstGeom prst="rect">
            <a:avLst/>
          </a:prstGeom>
        </p:spPr>
      </p:pic>
      <p:sp>
        <p:nvSpPr>
          <p:cNvPr id="4" name="文本框 3"/>
          <p:cNvSpPr txBox="1"/>
          <p:nvPr>
            <p:custDataLst>
              <p:tags r:id="rId2"/>
            </p:custDataLst>
          </p:nvPr>
        </p:nvSpPr>
        <p:spPr>
          <a:xfrm>
            <a:off x="2317531" y="599667"/>
            <a:ext cx="9814035" cy="523220"/>
          </a:xfrm>
          <a:prstGeom prst="rect">
            <a:avLst/>
          </a:prstGeom>
          <a:noFill/>
        </p:spPr>
        <p:txBody>
          <a:bodyPr wrap="square">
            <a:spAutoFit/>
          </a:bodyPr>
          <a:lstStyle/>
          <a:p>
            <a:r>
              <a:rPr lang="zh-CN" altLang="en-US" sz="2800">
                <a:ln w="22225">
                  <a:solidFill>
                    <a:schemeClr val="accent2"/>
                  </a:solidFill>
                  <a:prstDash val="solid"/>
                </a:ln>
                <a:solidFill>
                  <a:schemeClr val="accent2">
                    <a:lumMod val="40000"/>
                    <a:lumOff val="60000"/>
                  </a:schemeClr>
                </a:solidFill>
                <a:effectLst/>
              </a:rPr>
              <a:t>学士: 勤奋刻苦、不耻下问、治学严谨、笃志好学、持之以恒</a:t>
            </a:r>
            <a:r>
              <a:rPr lang="zh-CN" altLang="en-US" sz="2800"/>
              <a:t>。</a:t>
            </a:r>
          </a:p>
        </p:txBody>
      </p:sp>
      <p:sp>
        <p:nvSpPr>
          <p:cNvPr id="6" name="文本框 5"/>
          <p:cNvSpPr txBox="1"/>
          <p:nvPr>
            <p:custDataLst>
              <p:tags r:id="rId3"/>
            </p:custDataLst>
          </p:nvPr>
        </p:nvSpPr>
        <p:spPr>
          <a:xfrm>
            <a:off x="1579880" y="1470660"/>
            <a:ext cx="10186035" cy="4523105"/>
          </a:xfrm>
          <a:prstGeom prst="rect">
            <a:avLst/>
          </a:prstGeom>
          <a:noFill/>
        </p:spPr>
        <p:txBody>
          <a:bodyPr wrap="square">
            <a:spAutoFit/>
          </a:bodyPr>
          <a:lstStyle/>
          <a:p>
            <a:pPr indent="0" fontAlgn="auto">
              <a:lnSpc>
                <a:spcPct val="150000"/>
              </a:lnSpc>
            </a:pPr>
            <a:r>
              <a:rPr lang="zh-CN" altLang="en-US" sz="3200" b="0" i="0">
                <a:solidFill>
                  <a:srgbClr val="111111"/>
                </a:solidFill>
                <a:effectLst/>
                <a:latin typeface="宋体" panose="02010600030101010101" pitchFamily="2" charset="-122"/>
                <a:ea typeface="宋体" panose="02010600030101010101" pitchFamily="2" charset="-122"/>
              </a:rPr>
              <a:t>    </a:t>
            </a:r>
            <a:r>
              <a:rPr lang="zh-CN" altLang="en-US" sz="3200" b="0" i="0">
                <a:solidFill>
                  <a:srgbClr val="111111"/>
                </a:solidFill>
                <a:effectLst/>
                <a:latin typeface="楷体" panose="02010609060101010101" charset="-122"/>
                <a:ea typeface="楷体" panose="02010609060101010101" charset="-122"/>
              </a:rPr>
              <a:t>亭林先生自少至老手不释书，出门则以一骡二马捆书自随。遇边塞亭障，呼老兵诣道边酒垆对坐痛饮咨其风土考其区域。若与平生所闻不合，发书详正，必无所疑乃已。马上无事，辄据鞍默诵诸经注疏。遇故友若不相识，或颠坠崖谷，亦无悔也。精勤至此，宜所诣渊涵博大，莫与抗衡与！</a:t>
            </a:r>
            <a:endParaRPr lang="zh-CN" altLang="en-US" sz="3200">
              <a:latin typeface="楷体" panose="02010609060101010101" charset="-122"/>
              <a:ea typeface="楷体" panose="02010609060101010101" charset="-122"/>
            </a:endParaRPr>
          </a:p>
        </p:txBody>
      </p:sp>
      <p:sp>
        <p:nvSpPr>
          <p:cNvPr id="8" name="文本框 7"/>
          <p:cNvSpPr txBox="1"/>
          <p:nvPr>
            <p:custDataLst>
              <p:tags r:id="rId4"/>
            </p:custDataLst>
          </p:nvPr>
        </p:nvSpPr>
        <p:spPr>
          <a:xfrm>
            <a:off x="1037590" y="6109970"/>
            <a:ext cx="10117455" cy="583565"/>
          </a:xfrm>
          <a:prstGeom prst="rect">
            <a:avLst/>
          </a:prstGeom>
          <a:noFill/>
        </p:spPr>
        <p:txBody>
          <a:bodyPr wrap="square">
            <a:spAutoFit/>
          </a:bodyPr>
          <a:lstStyle/>
          <a:p>
            <a:r>
              <a:rPr lang="zh-CN" altLang="en-US" sz="3200" b="1">
                <a:solidFill>
                  <a:srgbClr val="002060"/>
                </a:solidFill>
                <a:latin typeface="华文新魏" panose="02010800040101010101" pitchFamily="2" charset="-122"/>
                <a:ea typeface="华文新魏" panose="02010800040101010101" pitchFamily="2" charset="-122"/>
              </a:rPr>
              <a:t>亭林先生具有什么优秀品质才达到“所诣渊涵博大”的？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6"/>
          <a:stretch>
            <a:fillRect/>
          </a:stretch>
        </p:blipFill>
        <p:spPr>
          <a:xfrm>
            <a:off x="-184682" y="1"/>
            <a:ext cx="2206214" cy="1931276"/>
          </a:xfrm>
          <a:prstGeom prst="rect">
            <a:avLst/>
          </a:prstGeom>
        </p:spPr>
      </p:pic>
      <p:sp>
        <p:nvSpPr>
          <p:cNvPr id="4" name="文本框 3"/>
          <p:cNvSpPr txBox="1"/>
          <p:nvPr>
            <p:custDataLst>
              <p:tags r:id="rId2"/>
            </p:custDataLst>
          </p:nvPr>
        </p:nvSpPr>
        <p:spPr>
          <a:xfrm>
            <a:off x="2317531" y="599667"/>
            <a:ext cx="9814035" cy="523220"/>
          </a:xfrm>
          <a:prstGeom prst="rect">
            <a:avLst/>
          </a:prstGeom>
          <a:noFill/>
        </p:spPr>
        <p:txBody>
          <a:bodyPr wrap="square">
            <a:spAutoFit/>
          </a:bodyPr>
          <a:lstStyle/>
          <a:p>
            <a:r>
              <a:rPr lang="zh-CN" altLang="en-US" sz="2800"/>
              <a:t>学士: 勤奋刻苦、不耻下问、治学严谨、笃志好学、持之以恒。</a:t>
            </a:r>
          </a:p>
        </p:txBody>
      </p:sp>
      <p:sp>
        <p:nvSpPr>
          <p:cNvPr id="8" name="文本框 7"/>
          <p:cNvSpPr txBox="1"/>
          <p:nvPr>
            <p:custDataLst>
              <p:tags r:id="rId3"/>
            </p:custDataLst>
          </p:nvPr>
        </p:nvSpPr>
        <p:spPr>
          <a:xfrm>
            <a:off x="776537" y="2218995"/>
            <a:ext cx="10874182" cy="584775"/>
          </a:xfrm>
          <a:prstGeom prst="rect">
            <a:avLst/>
          </a:prstGeom>
          <a:noFill/>
        </p:spPr>
        <p:txBody>
          <a:bodyPr wrap="square">
            <a:spAutoFit/>
          </a:bodyPr>
          <a:lstStyle/>
          <a:p>
            <a:r>
              <a:rPr lang="zh-CN" altLang="en-US" sz="3200" b="1">
                <a:solidFill>
                  <a:srgbClr val="002060"/>
                </a:solidFill>
                <a:latin typeface="华文新魏" panose="02010800040101010101" pitchFamily="2" charset="-122"/>
                <a:ea typeface="华文新魏" panose="02010800040101010101" pitchFamily="2" charset="-122"/>
              </a:rPr>
              <a:t>亭林先生具有什么优秀品质才达到“所诣渊涵博大”的？</a:t>
            </a:r>
          </a:p>
        </p:txBody>
      </p:sp>
      <p:sp>
        <p:nvSpPr>
          <p:cNvPr id="5" name="文本框 4"/>
          <p:cNvSpPr txBox="1"/>
          <p:nvPr>
            <p:custDataLst>
              <p:tags r:id="rId4"/>
            </p:custDataLst>
          </p:nvPr>
        </p:nvSpPr>
        <p:spPr>
          <a:xfrm>
            <a:off x="485775" y="3271345"/>
            <a:ext cx="10936670" cy="2554545"/>
          </a:xfrm>
          <a:prstGeom prst="rect">
            <a:avLst/>
          </a:prstGeom>
          <a:noFill/>
        </p:spPr>
        <p:txBody>
          <a:bodyPr wrap="square">
            <a:spAutoFit/>
          </a:bodyPr>
          <a:lstStyle/>
          <a:p>
            <a:r>
              <a:rPr lang="zh-CN" altLang="en-US" sz="3200" b="0" i="0">
                <a:solidFill>
                  <a:srgbClr val="333333"/>
                </a:solidFill>
                <a:effectLst/>
                <a:latin typeface="华文新魏" panose="02010800040101010101" pitchFamily="2" charset="-122"/>
                <a:ea typeface="华文新魏" panose="02010800040101010101" pitchFamily="2" charset="-122"/>
              </a:rPr>
              <a:t>①</a:t>
            </a:r>
            <a:r>
              <a:rPr lang="zh-CN" altLang="en-US" sz="3200" b="0" i="0">
                <a:solidFill>
                  <a:srgbClr val="C00000"/>
                </a:solidFill>
                <a:effectLst/>
                <a:latin typeface="华文新魏" panose="02010800040101010101" pitchFamily="2" charset="-122"/>
                <a:ea typeface="华文新魏" panose="02010800040101010101" pitchFamily="2" charset="-122"/>
              </a:rPr>
              <a:t>勤奋好学，持之以恒。</a:t>
            </a:r>
            <a:r>
              <a:rPr lang="zh-CN" altLang="en-US" sz="3200" b="0" i="0">
                <a:solidFill>
                  <a:srgbClr val="333333"/>
                </a:solidFill>
                <a:effectLst/>
                <a:latin typeface="华文新魏" panose="02010800040101010101" pitchFamily="2" charset="-122"/>
                <a:ea typeface="华文新魏" panose="02010800040101010101" pitchFamily="2" charset="-122"/>
              </a:rPr>
              <a:t>手不释书，捆书自随，边骑马变读书；</a:t>
            </a:r>
            <a:endParaRPr lang="en-US" altLang="zh-CN" sz="3200" b="0" i="0">
              <a:solidFill>
                <a:srgbClr val="333333"/>
              </a:solidFill>
              <a:effectLst/>
              <a:latin typeface="华文新魏" panose="02010800040101010101" pitchFamily="2" charset="-122"/>
              <a:ea typeface="华文新魏" panose="02010800040101010101" pitchFamily="2" charset="-122"/>
            </a:endParaRPr>
          </a:p>
          <a:p>
            <a:r>
              <a:rPr lang="zh-CN" altLang="en-US" sz="3200" b="0" i="0">
                <a:solidFill>
                  <a:srgbClr val="333333"/>
                </a:solidFill>
                <a:effectLst/>
                <a:latin typeface="华文新魏" panose="02010800040101010101" pitchFamily="2" charset="-122"/>
                <a:ea typeface="华文新魏" panose="02010800040101010101" pitchFamily="2" charset="-122"/>
              </a:rPr>
              <a:t>②</a:t>
            </a:r>
            <a:r>
              <a:rPr lang="zh-CN" altLang="en-US" sz="3200">
                <a:solidFill>
                  <a:srgbClr val="C00000"/>
                </a:solidFill>
                <a:latin typeface="华文新魏" panose="02010800040101010101" pitchFamily="2" charset="-122"/>
                <a:ea typeface="华文新魏" panose="02010800040101010101" pitchFamily="2" charset="-122"/>
              </a:rPr>
              <a:t>治学严谨。</a:t>
            </a:r>
            <a:r>
              <a:rPr lang="zh-CN" altLang="en-US" sz="3200">
                <a:latin typeface="华文新魏" panose="02010800040101010101" pitchFamily="2" charset="-122"/>
                <a:ea typeface="华文新魏" panose="02010800040101010101" pitchFamily="2" charset="-122"/>
              </a:rPr>
              <a:t>“若与平生所闻不合，发书详正，世无所疑乃已”；</a:t>
            </a:r>
            <a:endParaRPr lang="en-US" altLang="zh-CN" sz="3200">
              <a:latin typeface="华文新魏" panose="02010800040101010101" pitchFamily="2" charset="-122"/>
              <a:ea typeface="华文新魏" panose="02010800040101010101" pitchFamily="2" charset="-122"/>
            </a:endParaRPr>
          </a:p>
          <a:p>
            <a:r>
              <a:rPr lang="zh-CN" altLang="en-US" sz="3200" b="0" i="0">
                <a:solidFill>
                  <a:srgbClr val="333333"/>
                </a:solidFill>
                <a:effectLst/>
                <a:latin typeface="华文新魏" panose="02010800040101010101" pitchFamily="2" charset="-122"/>
                <a:ea typeface="华文新魏" panose="02010800040101010101" pitchFamily="2" charset="-122"/>
              </a:rPr>
              <a:t>③</a:t>
            </a:r>
            <a:r>
              <a:rPr lang="zh-CN" altLang="en-US" sz="3200">
                <a:solidFill>
                  <a:srgbClr val="C00000"/>
                </a:solidFill>
                <a:latin typeface="华文新魏" panose="02010800040101010101" pitchFamily="2" charset="-122"/>
                <a:ea typeface="华文新魏" panose="02010800040101010101" pitchFamily="2" charset="-122"/>
              </a:rPr>
              <a:t>不耻下问。</a:t>
            </a:r>
            <a:r>
              <a:rPr lang="zh-CN" altLang="en-US" sz="3200">
                <a:latin typeface="华文新魏" panose="02010800040101010101" pitchFamily="2" charset="-122"/>
                <a:ea typeface="华文新魏" panose="02010800040101010101" pitchFamily="2" charset="-122"/>
              </a:rPr>
              <a:t>同老兵“对坐痛饮。咨其风土，考其区域”。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87515" y="323148"/>
            <a:ext cx="3647152" cy="923330"/>
          </a:xfrm>
          <a:prstGeom prst="rect">
            <a:avLst/>
          </a:prstGeom>
          <a:noFill/>
        </p:spPr>
        <p:txBody>
          <a:bodyPr wrap="none" rtlCol="0">
            <a:spAutoFit/>
          </a:bodyPr>
          <a:lstStyle/>
          <a:p>
            <a:r>
              <a:rPr lang="zh-CN" altLang="en-US" sz="5400" b="1">
                <a:solidFill>
                  <a:srgbClr val="786449"/>
                </a:solidFill>
                <a:latin typeface="品如手写体" panose="02010800040101010101" pitchFamily="2" charset="-128"/>
                <a:ea typeface="品如手写体" panose="02010800040101010101" pitchFamily="2" charset="-128"/>
                <a:cs typeface="+mn-ea"/>
                <a:sym typeface="+mn-lt"/>
              </a:rPr>
              <a:t>其他人物：</a:t>
            </a:r>
          </a:p>
        </p:txBody>
      </p:sp>
      <p:sp>
        <p:nvSpPr>
          <p:cNvPr id="6" name="文本框 5"/>
          <p:cNvSpPr txBox="1"/>
          <p:nvPr>
            <p:custDataLst>
              <p:tags r:id="rId2"/>
            </p:custDataLst>
          </p:nvPr>
        </p:nvSpPr>
        <p:spPr>
          <a:xfrm>
            <a:off x="751607" y="1713545"/>
            <a:ext cx="11038611" cy="3785652"/>
          </a:xfrm>
          <a:prstGeom prst="rect">
            <a:avLst/>
          </a:prstGeom>
          <a:noFill/>
        </p:spPr>
        <p:txBody>
          <a:bodyPr wrap="square">
            <a:spAutoFit/>
          </a:bodyPr>
          <a:lstStyle/>
          <a:p>
            <a:r>
              <a:rPr lang="en-US" altLang="zh-CN" sz="4000">
                <a:latin typeface="华文新魏" panose="02010800040101010101" pitchFamily="2" charset="-122"/>
                <a:ea typeface="华文新魏" panose="02010800040101010101" pitchFamily="2" charset="-122"/>
              </a:rPr>
              <a:t>5</a:t>
            </a:r>
            <a:r>
              <a:rPr lang="zh-CN" altLang="en-US" sz="4000">
                <a:latin typeface="华文新魏" panose="02010800040101010101" pitchFamily="2" charset="-122"/>
                <a:ea typeface="华文新魏" panose="02010800040101010101" pitchFamily="2" charset="-122"/>
              </a:rPr>
              <a:t>、</a:t>
            </a:r>
            <a:r>
              <a:rPr lang="zh-CN" altLang="en-US" sz="4000" b="1">
                <a:solidFill>
                  <a:schemeClr val="accent5">
                    <a:lumMod val="75000"/>
                  </a:schemeClr>
                </a:solidFill>
                <a:latin typeface="华文新魏" panose="02010800040101010101" pitchFamily="2" charset="-122"/>
                <a:ea typeface="华文新魏" panose="02010800040101010101" pitchFamily="2" charset="-122"/>
              </a:rPr>
              <a:t>名士</a:t>
            </a:r>
            <a:r>
              <a:rPr lang="en-US" altLang="zh-CN" sz="4000">
                <a:latin typeface="华文新魏" panose="02010800040101010101" pitchFamily="2" charset="-122"/>
                <a:ea typeface="华文新魏" panose="02010800040101010101" pitchFamily="2" charset="-122"/>
              </a:rPr>
              <a:t>---</a:t>
            </a:r>
            <a:r>
              <a:rPr lang="zh-CN" altLang="en-US" sz="4000">
                <a:latin typeface="华文新魏" panose="02010800040101010101" pitchFamily="2" charset="-122"/>
                <a:ea typeface="华文新魏" panose="02010800040101010101" pitchFamily="2" charset="-122"/>
              </a:rPr>
              <a:t>情趣高雅、超凡脱俗、豁达洒脱、不慕权贵 (淡泊名利) 、品格高尚，心忧天下，热爱自然。</a:t>
            </a:r>
            <a:endParaRPr lang="en-US" altLang="zh-CN" sz="4000">
              <a:latin typeface="华文新魏" panose="02010800040101010101" pitchFamily="2" charset="-122"/>
              <a:ea typeface="华文新魏" panose="02010800040101010101" pitchFamily="2" charset="-122"/>
            </a:endParaRPr>
          </a:p>
          <a:p>
            <a:r>
              <a:rPr lang="zh-CN" altLang="en-US" sz="4000">
                <a:latin typeface="华文新魏" panose="02010800040101010101" pitchFamily="2" charset="-122"/>
                <a:ea typeface="华文新魏" panose="02010800040101010101" pitchFamily="2" charset="-122"/>
              </a:rPr>
              <a:t>6、</a:t>
            </a:r>
            <a:r>
              <a:rPr lang="zh-CN" altLang="en-US" sz="4000" b="1">
                <a:solidFill>
                  <a:schemeClr val="accent5">
                    <a:lumMod val="75000"/>
                  </a:schemeClr>
                </a:solidFill>
                <a:latin typeface="华文新魏" panose="02010800040101010101" pitchFamily="2" charset="-122"/>
                <a:ea typeface="华文新魏" panose="02010800040101010101" pitchFamily="2" charset="-122"/>
              </a:rPr>
              <a:t>百姓</a:t>
            </a:r>
            <a:r>
              <a:rPr lang="en-US" altLang="zh-CN" sz="4000">
                <a:latin typeface="华文新魏" panose="02010800040101010101" pitchFamily="2" charset="-122"/>
                <a:ea typeface="华文新魏" panose="02010800040101010101" pitchFamily="2" charset="-122"/>
              </a:rPr>
              <a:t>---</a:t>
            </a:r>
            <a:r>
              <a:rPr lang="zh-CN" altLang="en-US" sz="4000">
                <a:latin typeface="华文新魏" panose="02010800040101010101" pitchFamily="2" charset="-122"/>
                <a:ea typeface="华文新魏" panose="02010800040101010101" pitchFamily="2" charset="-122"/>
              </a:rPr>
              <a:t>善良、孝顺、正直，忠厚老实、不贪恋钱财，信守承诺、克勤克险。</a:t>
            </a:r>
            <a:endParaRPr lang="en-US" altLang="zh-CN" sz="4000">
              <a:latin typeface="华文新魏" panose="02010800040101010101" pitchFamily="2" charset="-122"/>
              <a:ea typeface="华文新魏" panose="02010800040101010101" pitchFamily="2" charset="-122"/>
            </a:endParaRPr>
          </a:p>
          <a:p>
            <a:r>
              <a:rPr lang="en-US" altLang="zh-CN" sz="4000">
                <a:latin typeface="华文新魏" panose="02010800040101010101" pitchFamily="2" charset="-122"/>
                <a:ea typeface="华文新魏" panose="02010800040101010101" pitchFamily="2" charset="-122"/>
              </a:rPr>
              <a:t>7</a:t>
            </a:r>
            <a:r>
              <a:rPr lang="zh-CN" altLang="en-US" sz="4000">
                <a:latin typeface="华文新魏" panose="02010800040101010101" pitchFamily="2" charset="-122"/>
                <a:ea typeface="华文新魏" panose="02010800040101010101" pitchFamily="2" charset="-122"/>
              </a:rPr>
              <a:t>、</a:t>
            </a:r>
            <a:r>
              <a:rPr lang="zh-CN" altLang="en-US" sz="4000" b="1">
                <a:solidFill>
                  <a:schemeClr val="accent5">
                    <a:lumMod val="75000"/>
                  </a:schemeClr>
                </a:solidFill>
                <a:latin typeface="华文新魏" panose="02010800040101010101" pitchFamily="2" charset="-122"/>
                <a:ea typeface="华文新魏" panose="02010800040101010101" pitchFamily="2" charset="-122"/>
              </a:rPr>
              <a:t>父母</a:t>
            </a:r>
            <a:r>
              <a:rPr lang="en-US" altLang="zh-CN" sz="4000">
                <a:latin typeface="华文新魏" panose="02010800040101010101" pitchFamily="2" charset="-122"/>
                <a:ea typeface="华文新魏" panose="02010800040101010101" pitchFamily="2" charset="-122"/>
              </a:rPr>
              <a:t>---</a:t>
            </a:r>
            <a:r>
              <a:rPr lang="zh-CN" altLang="en-US" sz="4000">
                <a:latin typeface="华文新魏" panose="02010800040101010101" pitchFamily="2" charset="-122"/>
                <a:ea typeface="华文新魏" panose="02010800040101010101" pitchFamily="2" charset="-122"/>
              </a:rPr>
              <a:t>教子有方、爱子情深、深明大义。</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custDataLst>
              <p:tags r:id="rId1"/>
            </p:custDataLst>
          </p:nvPr>
        </p:nvGraphicFramePr>
        <p:xfrm>
          <a:off x="103505" y="227330"/>
          <a:ext cx="11978640" cy="6344778"/>
        </p:xfrm>
        <a:graphic>
          <a:graphicData uri="http://schemas.openxmlformats.org/drawingml/2006/table">
            <a:tbl>
              <a:tblPr firstRow="1" bandRow="1">
                <a:tableStyleId>{5C22544A-7EE6-4342-B048-85BDC9FD1C3A}</a:tableStyleId>
              </a:tblPr>
              <a:tblGrid>
                <a:gridCol w="2143936">
                  <a:extLst>
                    <a:ext uri="{9D8B030D-6E8A-4147-A177-3AD203B41FA5}">
                      <a16:colId xmlns:a16="http://schemas.microsoft.com/office/drawing/2014/main" val="20000"/>
                    </a:ext>
                  </a:extLst>
                </a:gridCol>
                <a:gridCol w="9834704">
                  <a:extLst>
                    <a:ext uri="{9D8B030D-6E8A-4147-A177-3AD203B41FA5}">
                      <a16:colId xmlns:a16="http://schemas.microsoft.com/office/drawing/2014/main" val="20001"/>
                    </a:ext>
                  </a:extLst>
                </a:gridCol>
              </a:tblGrid>
              <a:tr h="603885">
                <a:tc gridSpan="2">
                  <a:txBody>
                    <a:bodyPr/>
                    <a:lstStyle/>
                    <a:p>
                      <a:pPr algn="ctr">
                        <a:buNone/>
                      </a:pPr>
                      <a:r>
                        <a:rPr lang="zh-CN" altLang="en-US" sz="2800">
                          <a:latin typeface="华文中宋" panose="02010600040101010101" pitchFamily="2" charset="-122"/>
                          <a:ea typeface="华文中宋" panose="02010600040101010101" pitchFamily="2" charset="-122"/>
                        </a:rPr>
                        <a:t>近三年高考文言文简答题</a:t>
                      </a: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hMerge="1">
                  <a:txBody>
                    <a:bodyPr/>
                    <a:lstStyle/>
                    <a:p>
                      <a:endParaRPr/>
                    </a:p>
                  </a:txBody>
                  <a:tcPr>
                    <a:lnT w="12700" cmpd="sng">
                      <a:solidFill>
                        <a:schemeClr val="tx1"/>
                      </a:solidFill>
                      <a:prstDash val="solid"/>
                    </a:lnT>
                    <a:lnB w="12700" cmpd="sng">
                      <a:solidFill>
                        <a:schemeClr val="tx1"/>
                      </a:solidFill>
                      <a:prstDash val="solid"/>
                    </a:lnB>
                  </a:tcPr>
                </a:tc>
                <a:extLst>
                  <a:ext uri="{0D108BD9-81ED-4DB2-BD59-A6C34878D82A}">
                    <a16:rowId xmlns:a16="http://schemas.microsoft.com/office/drawing/2014/main" val="10000"/>
                  </a:ext>
                </a:extLst>
              </a:tr>
              <a:tr h="1115826">
                <a:tc>
                  <a:txBody>
                    <a:bodyPr/>
                    <a:lstStyle/>
                    <a:p>
                      <a:pPr algn="ctr">
                        <a:buNone/>
                      </a:pPr>
                      <a:r>
                        <a:rPr lang="en-US" altLang="zh-CN" sz="2400" b="1">
                          <a:solidFill>
                            <a:srgbClr val="1D41D5"/>
                          </a:solidFill>
                          <a:latin typeface="华文宋体" panose="02010600040101010101" charset="-122"/>
                          <a:ea typeface="华文宋体" panose="02010600040101010101" charset="-122"/>
                          <a:cs typeface="华文宋体" panose="02010600040101010101" charset="-122"/>
                          <a:sym typeface="+mn-ea"/>
                        </a:rPr>
                        <a:t>2023·</a:t>
                      </a:r>
                      <a:r>
                        <a:rPr lang="zh-CN" altLang="en-US" sz="2400" b="1">
                          <a:solidFill>
                            <a:srgbClr val="1D41D5"/>
                          </a:solidFill>
                          <a:latin typeface="华文宋体" panose="02010600040101010101" charset="-122"/>
                          <a:ea typeface="华文宋体" panose="02010600040101010101" charset="-122"/>
                          <a:cs typeface="华文宋体" panose="02010600040101010101" charset="-122"/>
                          <a:sym typeface="+mn-ea"/>
                        </a:rPr>
                        <a:t>新</a:t>
                      </a:r>
                      <a:r>
                        <a:rPr lang="en-US" altLang="zh-CN" sz="2400" b="1">
                          <a:solidFill>
                            <a:srgbClr val="1D41D5"/>
                          </a:solidFill>
                          <a:latin typeface="华文宋体" panose="02010600040101010101" charset="-122"/>
                          <a:ea typeface="华文宋体" panose="02010600040101010101" charset="-122"/>
                          <a:cs typeface="华文宋体" panose="02010600040101010101" charset="-122"/>
                          <a:sym typeface="+mn-ea"/>
                        </a:rPr>
                        <a:t>Ⅰ</a:t>
                      </a:r>
                      <a:r>
                        <a:rPr lang="zh-CN" altLang="en-US" sz="2400" b="1">
                          <a:solidFill>
                            <a:srgbClr val="1D41D5"/>
                          </a:solidFill>
                          <a:latin typeface="华文宋体" panose="02010600040101010101" charset="-122"/>
                          <a:ea typeface="华文宋体" panose="02010600040101010101" charset="-122"/>
                          <a:cs typeface="华文宋体" panose="02010600040101010101" charset="-122"/>
                          <a:sym typeface="+mn-ea"/>
                        </a:rPr>
                        <a:t>卷</a:t>
                      </a:r>
                    </a:p>
                  </a:txBody>
                  <a:tcPr anchor="ctr" anchorCtr="1">
                    <a:lnL w="12700" cmpd="sng">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solidFill>
                        <a:schemeClr val="tx1"/>
                      </a:solidFill>
                      <a:prstDash val="solid"/>
                    </a:lnB>
                    <a:solidFill>
                      <a:schemeClr val="accent1">
                        <a:lumMod val="20000"/>
                        <a:lumOff val="80000"/>
                      </a:schemeClr>
                    </a:solidFill>
                  </a:tcPr>
                </a:tc>
                <a:tc>
                  <a:txBody>
                    <a:bodyPr/>
                    <a:lstStyle/>
                    <a:p>
                      <a:pPr algn="l" fontAlgn="auto">
                        <a:spcBef>
                          <a:spcPts val="1200"/>
                        </a:spcBef>
                      </a:pPr>
                      <a:r>
                        <a:rPr lang="en-US" altLang="zh-CN" sz="2400">
                          <a:latin typeface="华文宋体" panose="02010600040101010101" charset="-122"/>
                          <a:ea typeface="华文宋体" panose="02010600040101010101" charset="-122"/>
                          <a:cs typeface="华文宋体" panose="02010600040101010101" charset="-122"/>
                          <a:sym typeface="+mn-ea"/>
                        </a:rPr>
                        <a:t>1</a:t>
                      </a:r>
                      <a:r>
                        <a:rPr lang="zh-CN" altLang="en-US" sz="2400">
                          <a:latin typeface="华文宋体" panose="02010600040101010101" charset="-122"/>
                          <a:ea typeface="华文宋体" panose="02010600040101010101" charset="-122"/>
                          <a:cs typeface="华文宋体" panose="02010600040101010101" charset="-122"/>
                          <a:sym typeface="+mn-ea"/>
                        </a:rPr>
                        <a:t>4. 子鲋用以批驳韩非的事实</a:t>
                      </a:r>
                      <a:r>
                        <a:rPr lang="zh-CN" altLang="en-US" sz="2400" b="1">
                          <a:solidFill>
                            <a:srgbClr val="C00000"/>
                          </a:solidFill>
                          <a:latin typeface="华文宋体" panose="02010600040101010101" charset="-122"/>
                          <a:ea typeface="华文宋体" panose="02010600040101010101" charset="-122"/>
                          <a:cs typeface="华文宋体" panose="02010600040101010101" charset="-122"/>
                          <a:sym typeface="+mn-ea"/>
                        </a:rPr>
                        <a:t>依据是什么</a:t>
                      </a:r>
                      <a:r>
                        <a:rPr lang="zh-CN" altLang="en-US" sz="2400">
                          <a:latin typeface="华文宋体" panose="02010600040101010101" charset="-122"/>
                          <a:ea typeface="华文宋体" panose="02010600040101010101" charset="-122"/>
                          <a:cs typeface="华文宋体" panose="02010600040101010101" charset="-122"/>
                          <a:sym typeface="+mn-ea"/>
                        </a:rPr>
                        <a:t>？（</a:t>
                      </a:r>
                      <a:r>
                        <a:rPr lang="en-US" altLang="zh-CN" sz="2400">
                          <a:latin typeface="华文宋体" panose="02010600040101010101" charset="-122"/>
                          <a:ea typeface="华文宋体" panose="02010600040101010101" charset="-122"/>
                          <a:cs typeface="华文宋体" panose="02010600040101010101" charset="-122"/>
                          <a:sym typeface="+mn-ea"/>
                        </a:rPr>
                        <a:t>3</a:t>
                      </a:r>
                      <a:r>
                        <a:rPr lang="zh-CN" altLang="en-US" sz="2400">
                          <a:latin typeface="华文宋体" panose="02010600040101010101" charset="-122"/>
                          <a:ea typeface="华文宋体" panose="02010600040101010101" charset="-122"/>
                          <a:cs typeface="华文宋体" panose="02010600040101010101" charset="-122"/>
                          <a:sym typeface="+mn-ea"/>
                        </a:rPr>
                        <a:t>分）</a:t>
                      </a:r>
                    </a:p>
                  </a:txBody>
                  <a:tcPr anchor="ctr">
                    <a:lnL w="12700" cap="flat" cmpd="sng" algn="ctr">
                      <a:solidFill>
                        <a:schemeClr val="tx1"/>
                      </a:solidFill>
                      <a:prstDash val="solid"/>
                      <a:round/>
                      <a:headEnd type="none" w="med" len="med"/>
                      <a:tailEnd type="none" w="med" len="me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1">
                        <a:lumMod val="20000"/>
                        <a:lumOff val="80000"/>
                      </a:schemeClr>
                    </a:solidFill>
                  </a:tcPr>
                </a:tc>
                <a:extLst>
                  <a:ext uri="{0D108BD9-81ED-4DB2-BD59-A6C34878D82A}">
                    <a16:rowId xmlns:a16="http://schemas.microsoft.com/office/drawing/2014/main" val="10001"/>
                  </a:ext>
                </a:extLst>
              </a:tr>
              <a:tr h="872217">
                <a:tc>
                  <a:txBody>
                    <a:bodyPr/>
                    <a:lstStyle/>
                    <a:p>
                      <a:pPr algn="ctr">
                        <a:buNone/>
                      </a:pPr>
                      <a:r>
                        <a:rPr lang="en-US" altLang="zh-CN" sz="2400">
                          <a:latin typeface="华文宋体" panose="02010600040101010101" charset="-122"/>
                          <a:ea typeface="华文宋体" panose="02010600040101010101" charset="-122"/>
                          <a:cs typeface="华文宋体" panose="02010600040101010101" charset="-122"/>
                        </a:rPr>
                        <a:t>2023·</a:t>
                      </a:r>
                      <a:r>
                        <a:rPr lang="zh-CN" altLang="en-US" sz="2400">
                          <a:latin typeface="华文宋体" panose="02010600040101010101" charset="-122"/>
                          <a:ea typeface="华文宋体" panose="02010600040101010101" charset="-122"/>
                          <a:cs typeface="华文宋体" panose="02010600040101010101" charset="-122"/>
                        </a:rPr>
                        <a:t>新Ⅱ</a:t>
                      </a:r>
                      <a:r>
                        <a:rPr lang="zh-CN" altLang="en-US" sz="2400">
                          <a:latin typeface="华文宋体" panose="02010600040101010101" charset="-122"/>
                          <a:ea typeface="华文宋体" panose="02010600040101010101" charset="-122"/>
                          <a:cs typeface="华文宋体" panose="02010600040101010101" charset="-122"/>
                          <a:sym typeface="+mn-ea"/>
                        </a:rPr>
                        <a:t>卷</a:t>
                      </a:r>
                      <a:endParaRPr lang="zh-CN" altLang="en-US" sz="2400">
                        <a:latin typeface="华文宋体" panose="02010600040101010101" charset="-122"/>
                        <a:ea typeface="华文宋体" panose="02010600040101010101" charset="-122"/>
                        <a:cs typeface="华文宋体" panose="02010600040101010101" charset="-122"/>
                      </a:endParaRPr>
                    </a:p>
                  </a:txBody>
                  <a:tcPr anchor="ctr" anchorCtr="1">
                    <a:lnL w="12700" cmpd="sng">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solidFill>
                        <a:schemeClr val="tx1"/>
                      </a:solidFill>
                      <a:prstDash val="solid"/>
                    </a:lnB>
                    <a:solidFill>
                      <a:srgbClr val="DBE8DE"/>
                    </a:solidFill>
                  </a:tcPr>
                </a:tc>
                <a:tc>
                  <a:txBody>
                    <a:bodyPr/>
                    <a:lstStyle/>
                    <a:p>
                      <a:pPr>
                        <a:buNone/>
                      </a:pPr>
                      <a:r>
                        <a:rPr lang="en-US" altLang="zh-CN" sz="2400" kern="1200">
                          <a:solidFill>
                            <a:schemeClr val="dk1"/>
                          </a:solidFill>
                          <a:latin typeface="华文宋体" panose="02010600040101010101" charset="-122"/>
                          <a:ea typeface="华文宋体" panose="02010600040101010101" charset="-122"/>
                          <a:cs typeface="华文宋体" panose="02010600040101010101" charset="-122"/>
                        </a:rPr>
                        <a:t>14．材料二</a:t>
                      </a:r>
                      <a:r>
                        <a:rPr lang="zh-CN" altLang="en-US" sz="2400" kern="1200">
                          <a:solidFill>
                            <a:schemeClr val="dk1"/>
                          </a:solidFill>
                          <a:latin typeface="华文宋体" panose="02010600040101010101" charset="-122"/>
                          <a:ea typeface="华文宋体" panose="02010600040101010101" charset="-122"/>
                          <a:cs typeface="华文宋体" panose="02010600040101010101" charset="-122"/>
                        </a:rPr>
                        <a:t>中</a:t>
                      </a:r>
                      <a:r>
                        <a:rPr lang="en-US" altLang="zh-CN" sz="2400" kern="1200">
                          <a:solidFill>
                            <a:schemeClr val="dk1"/>
                          </a:solidFill>
                          <a:latin typeface="华文宋体" panose="02010600040101010101" charset="-122"/>
                          <a:ea typeface="华文宋体" panose="02010600040101010101" charset="-122"/>
                          <a:cs typeface="华文宋体" panose="02010600040101010101" charset="-122"/>
                        </a:rPr>
                        <a:t>，</a:t>
                      </a:r>
                      <a:r>
                        <a:rPr lang="zh-CN" altLang="en-US" sz="2400" kern="1200">
                          <a:solidFill>
                            <a:schemeClr val="dk1"/>
                          </a:solidFill>
                          <a:latin typeface="华文宋体" panose="02010600040101010101" charset="-122"/>
                          <a:ea typeface="华文宋体" panose="02010600040101010101" charset="-122"/>
                          <a:cs typeface="华文宋体" panose="02010600040101010101" charset="-122"/>
                        </a:rPr>
                        <a:t>李靖认为肥水之战苻坚失败的</a:t>
                      </a:r>
                      <a:r>
                        <a:rPr lang="zh-CN" altLang="en-US" sz="2400" b="1" kern="1200">
                          <a:solidFill>
                            <a:srgbClr val="C00000"/>
                          </a:solidFill>
                          <a:latin typeface="华文宋体" panose="02010600040101010101" charset="-122"/>
                          <a:ea typeface="华文宋体" panose="02010600040101010101" charset="-122"/>
                          <a:cs typeface="华文宋体" panose="02010600040101010101" charset="-122"/>
                        </a:rPr>
                        <a:t>原因有哪些</a:t>
                      </a:r>
                      <a:r>
                        <a:rPr lang="zh-CN" altLang="en-US" sz="2400" kern="1200">
                          <a:solidFill>
                            <a:schemeClr val="dk1"/>
                          </a:solidFill>
                          <a:latin typeface="华文宋体" panose="02010600040101010101" charset="-122"/>
                          <a:ea typeface="华文宋体" panose="02010600040101010101" charset="-122"/>
                          <a:cs typeface="华文宋体" panose="02010600040101010101" charset="-122"/>
                        </a:rPr>
                        <a:t>？</a:t>
                      </a:r>
                      <a:r>
                        <a:rPr lang="en-US" altLang="zh-CN" sz="2400" kern="1200">
                          <a:solidFill>
                            <a:schemeClr val="dk1"/>
                          </a:solidFill>
                          <a:latin typeface="华文宋体" panose="02010600040101010101" charset="-122"/>
                          <a:ea typeface="华文宋体" panose="02010600040101010101" charset="-122"/>
                          <a:cs typeface="华文宋体" panose="02010600040101010101" charset="-122"/>
                        </a:rPr>
                        <a:t>（3分）</a:t>
                      </a:r>
                    </a:p>
                  </a:txBody>
                  <a:tcPr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mpd="sng">
                      <a:solidFill>
                        <a:schemeClr val="tx1"/>
                      </a:solidFill>
                      <a:prstDash val="solid"/>
                    </a:lnB>
                    <a:solidFill>
                      <a:srgbClr val="DBE8DE"/>
                    </a:solidFill>
                  </a:tcPr>
                </a:tc>
                <a:extLst>
                  <a:ext uri="{0D108BD9-81ED-4DB2-BD59-A6C34878D82A}">
                    <a16:rowId xmlns:a16="http://schemas.microsoft.com/office/drawing/2014/main" val="10002"/>
                  </a:ext>
                </a:extLst>
              </a:tr>
              <a:tr h="543560">
                <a:tc>
                  <a:txBody>
                    <a:bodyPr/>
                    <a:lstStyle/>
                    <a:p>
                      <a:pPr algn="ctr">
                        <a:buNone/>
                      </a:pPr>
                      <a:r>
                        <a:rPr lang="en-US" altLang="zh-CN" sz="2400" b="1">
                          <a:solidFill>
                            <a:srgbClr val="1D41D5"/>
                          </a:solidFill>
                          <a:latin typeface="华文宋体" panose="02010600040101010101" charset="-122"/>
                          <a:ea typeface="华文宋体" panose="02010600040101010101" charset="-122"/>
                          <a:cs typeface="华文宋体" panose="02010600040101010101" charset="-122"/>
                          <a:sym typeface="+mn-ea"/>
                        </a:rPr>
                        <a:t>2022·</a:t>
                      </a:r>
                      <a:r>
                        <a:rPr lang="zh-CN" altLang="en-US" sz="2400" b="1">
                          <a:solidFill>
                            <a:srgbClr val="1D41D5"/>
                          </a:solidFill>
                          <a:latin typeface="华文宋体" panose="02010600040101010101" charset="-122"/>
                          <a:ea typeface="华文宋体" panose="02010600040101010101" charset="-122"/>
                          <a:cs typeface="华文宋体" panose="02010600040101010101" charset="-122"/>
                          <a:sym typeface="+mn-ea"/>
                        </a:rPr>
                        <a:t>新</a:t>
                      </a:r>
                      <a:r>
                        <a:rPr lang="en-US" altLang="zh-CN" sz="2400" b="1">
                          <a:solidFill>
                            <a:srgbClr val="1D41D5"/>
                          </a:solidFill>
                          <a:latin typeface="华文宋体" panose="02010600040101010101" charset="-122"/>
                          <a:ea typeface="华文宋体" panose="02010600040101010101" charset="-122"/>
                          <a:cs typeface="华文宋体" panose="02010600040101010101" charset="-122"/>
                          <a:sym typeface="+mn-ea"/>
                        </a:rPr>
                        <a:t>Ⅰ</a:t>
                      </a:r>
                      <a:r>
                        <a:rPr lang="zh-CN" altLang="en-US" sz="2400" b="1">
                          <a:solidFill>
                            <a:srgbClr val="1D41D5"/>
                          </a:solidFill>
                          <a:latin typeface="华文宋体" panose="02010600040101010101" charset="-122"/>
                          <a:ea typeface="华文宋体" panose="02010600040101010101" charset="-122"/>
                          <a:cs typeface="华文宋体" panose="02010600040101010101" charset="-122"/>
                          <a:sym typeface="+mn-ea"/>
                        </a:rPr>
                        <a:t>卷</a:t>
                      </a:r>
                    </a:p>
                  </a:txBody>
                  <a:tcPr anchor="ctr" anchorCtr="1">
                    <a:lnL w="12700" cmpd="sng">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solidFill>
                        <a:schemeClr val="tx1"/>
                      </a:solidFill>
                      <a:prstDash val="solid"/>
                    </a:lnB>
                    <a:solidFill>
                      <a:srgbClr val="F6F3D2"/>
                    </a:solidFill>
                  </a:tcPr>
                </a:tc>
                <a:tc>
                  <a:txBody>
                    <a:bodyPr/>
                    <a:lstStyle/>
                    <a:p>
                      <a:pPr fontAlgn="auto">
                        <a:spcBef>
                          <a:spcPts val="1200"/>
                        </a:spcBef>
                      </a:pPr>
                      <a:r>
                        <a:rPr lang="en-US" altLang="zh-CN" sz="2400">
                          <a:latin typeface="华文宋体" panose="02010600040101010101" charset="-122"/>
                          <a:ea typeface="华文宋体" panose="02010600040101010101" charset="-122"/>
                          <a:cs typeface="华文宋体" panose="02010600040101010101" charset="-122"/>
                          <a:sym typeface="+mn-ea"/>
                        </a:rPr>
                        <a:t>14.</a:t>
                      </a:r>
                      <a:r>
                        <a:rPr lang="zh-CN" altLang="en-US" sz="2400">
                          <a:latin typeface="华文宋体" panose="02010600040101010101" charset="-122"/>
                          <a:ea typeface="华文宋体" panose="02010600040101010101" charset="-122"/>
                          <a:cs typeface="华文宋体" panose="02010600040101010101" charset="-122"/>
                          <a:sym typeface="+mn-ea"/>
                        </a:rPr>
                        <a:t>孟尝君前往赵国、燕国借兵救魏，所采用的游说策略</a:t>
                      </a:r>
                      <a:r>
                        <a:rPr lang="zh-CN" altLang="en-US" sz="2400" b="1">
                          <a:solidFill>
                            <a:srgbClr val="C00000"/>
                          </a:solidFill>
                          <a:latin typeface="华文宋体" panose="02010600040101010101" charset="-122"/>
                          <a:ea typeface="华文宋体" panose="02010600040101010101" charset="-122"/>
                          <a:cs typeface="华文宋体" panose="02010600040101010101" charset="-122"/>
                          <a:sym typeface="+mn-ea"/>
                        </a:rPr>
                        <a:t>有什么不同</a:t>
                      </a:r>
                      <a:r>
                        <a:rPr lang="zh-CN" altLang="en-US" sz="2400">
                          <a:latin typeface="华文宋体" panose="02010600040101010101" charset="-122"/>
                          <a:ea typeface="华文宋体" panose="02010600040101010101" charset="-122"/>
                          <a:cs typeface="华文宋体" panose="02010600040101010101" charset="-122"/>
                          <a:sym typeface="+mn-ea"/>
                        </a:rPr>
                        <a:t>？请简要概括。</a:t>
                      </a:r>
                      <a:r>
                        <a:rPr lang="en-US" altLang="zh-CN" sz="2400" kern="1200">
                          <a:solidFill>
                            <a:schemeClr val="dk1"/>
                          </a:solidFill>
                          <a:latin typeface="华文宋体" panose="02010600040101010101" charset="-122"/>
                          <a:ea typeface="华文宋体" panose="02010600040101010101" charset="-122"/>
                          <a:cs typeface="华文宋体" panose="02010600040101010101" charset="-122"/>
                        </a:rPr>
                        <a:t>（3分）</a:t>
                      </a:r>
                      <a:endParaRPr lang="zh-CN" altLang="en-US" sz="2400">
                        <a:latin typeface="华文宋体" panose="02010600040101010101" charset="-122"/>
                        <a:ea typeface="华文宋体" panose="02010600040101010101" charset="-122"/>
                        <a:cs typeface="华文宋体" panose="02010600040101010101" charset="-122"/>
                        <a:sym typeface="+mn-ea"/>
                      </a:endParaRPr>
                    </a:p>
                  </a:txBody>
                  <a:tcP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mpd="sng">
                      <a:solidFill>
                        <a:schemeClr val="tx1"/>
                      </a:solidFill>
                      <a:prstDash val="solid"/>
                    </a:lnB>
                    <a:solidFill>
                      <a:srgbClr val="F6F3D2"/>
                    </a:solidFill>
                  </a:tcPr>
                </a:tc>
                <a:extLst>
                  <a:ext uri="{0D108BD9-81ED-4DB2-BD59-A6C34878D82A}">
                    <a16:rowId xmlns:a16="http://schemas.microsoft.com/office/drawing/2014/main" val="10003"/>
                  </a:ext>
                </a:extLst>
              </a:tr>
              <a:tr h="976630">
                <a:tc>
                  <a:txBody>
                    <a:bodyPr/>
                    <a:lstStyle/>
                    <a:p>
                      <a:pPr algn="ctr">
                        <a:buNone/>
                      </a:pPr>
                      <a:r>
                        <a:rPr lang="en-US" altLang="zh-CN" sz="2400">
                          <a:latin typeface="华文宋体" panose="02010600040101010101" charset="-122"/>
                          <a:ea typeface="华文宋体" panose="02010600040101010101" charset="-122"/>
                          <a:cs typeface="华文宋体" panose="02010600040101010101" charset="-122"/>
                          <a:sym typeface="+mn-ea"/>
                        </a:rPr>
                        <a:t>2022·</a:t>
                      </a:r>
                      <a:r>
                        <a:rPr lang="zh-CN" altLang="en-US" sz="2400">
                          <a:latin typeface="华文宋体" panose="02010600040101010101" charset="-122"/>
                          <a:ea typeface="华文宋体" panose="02010600040101010101" charset="-122"/>
                          <a:cs typeface="华文宋体" panose="02010600040101010101" charset="-122"/>
                        </a:rPr>
                        <a:t>新Ⅱ</a:t>
                      </a:r>
                      <a:r>
                        <a:rPr lang="zh-CN" altLang="en-US" sz="2400">
                          <a:latin typeface="华文宋体" panose="02010600040101010101" charset="-122"/>
                          <a:ea typeface="华文宋体" panose="02010600040101010101" charset="-122"/>
                          <a:cs typeface="华文宋体" panose="02010600040101010101" charset="-122"/>
                          <a:sym typeface="+mn-ea"/>
                        </a:rPr>
                        <a:t>卷</a:t>
                      </a:r>
                      <a:endParaRPr lang="zh-CN" altLang="en-US" sz="2400">
                        <a:latin typeface="华文宋体" panose="02010600040101010101" charset="-122"/>
                        <a:ea typeface="华文宋体" panose="02010600040101010101" charset="-122"/>
                        <a:cs typeface="华文宋体" panose="02010600040101010101" charset="-122"/>
                      </a:endParaRPr>
                    </a:p>
                  </a:txBody>
                  <a:tcPr anchor="ctr" anchorCtr="1">
                    <a:lnL w="12700" cmpd="sng">
                      <a:solidFill>
                        <a:schemeClr val="tx1"/>
                      </a:solidFill>
                      <a:prstDash val="solid"/>
                    </a:lnL>
                    <a:lnR w="12700" cmpd="sng">
                      <a:solidFill>
                        <a:schemeClr val="tx1"/>
                      </a:solidFill>
                      <a:prstDash val="solid"/>
                    </a:lnR>
                    <a:lnT w="12700" cmpd="sng">
                      <a:solidFill>
                        <a:schemeClr val="tx1"/>
                      </a:solidFill>
                      <a:prstDash val="soli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fontAlgn="auto">
                        <a:spcBef>
                          <a:spcPts val="1200"/>
                        </a:spcBef>
                      </a:pPr>
                      <a:r>
                        <a:rPr lang="en-US" altLang="zh-CN" sz="2400">
                          <a:latin typeface="华文宋体" panose="02010600040101010101" charset="-122"/>
                          <a:ea typeface="华文宋体" panose="02010600040101010101" charset="-122"/>
                          <a:cs typeface="华文宋体" panose="02010600040101010101" charset="-122"/>
                          <a:sym typeface="+mn-ea"/>
                        </a:rPr>
                        <a:t>14.《</a:t>
                      </a:r>
                      <a:r>
                        <a:rPr lang="zh-CN" altLang="en-US" sz="2400">
                          <a:latin typeface="华文宋体" panose="02010600040101010101" charset="-122"/>
                          <a:ea typeface="华文宋体" panose="02010600040101010101" charset="-122"/>
                          <a:cs typeface="华文宋体" panose="02010600040101010101" charset="-122"/>
                          <a:sym typeface="+mn-ea"/>
                        </a:rPr>
                        <a:t>后汉书 吴汉传</a:t>
                      </a:r>
                      <a:r>
                        <a:rPr lang="en-US" altLang="zh-CN" sz="2400">
                          <a:latin typeface="华文宋体" panose="02010600040101010101" charset="-122"/>
                          <a:ea typeface="华文宋体" panose="02010600040101010101" charset="-122"/>
                          <a:cs typeface="华文宋体" panose="02010600040101010101" charset="-122"/>
                          <a:sym typeface="+mn-ea"/>
                        </a:rPr>
                        <a:t>》</a:t>
                      </a:r>
                      <a:r>
                        <a:rPr lang="zh-CN" altLang="en-US" sz="2400">
                          <a:latin typeface="华文宋体" panose="02010600040101010101" charset="-122"/>
                          <a:ea typeface="华文宋体" panose="02010600040101010101" charset="-122"/>
                          <a:cs typeface="华文宋体" panose="02010600040101010101" charset="-122"/>
                          <a:sym typeface="+mn-ea"/>
                        </a:rPr>
                        <a:t>用孔子的“刚毅木讷近仁”一语来赞誉吴汉，请简要概述</a:t>
                      </a:r>
                      <a:r>
                        <a:rPr lang="zh-CN" altLang="en-US" sz="2400" b="1">
                          <a:solidFill>
                            <a:srgbClr val="C00000"/>
                          </a:solidFill>
                          <a:latin typeface="华文宋体" panose="02010600040101010101" charset="-122"/>
                          <a:ea typeface="华文宋体" panose="02010600040101010101" charset="-122"/>
                          <a:cs typeface="华文宋体" panose="02010600040101010101" charset="-122"/>
                          <a:sym typeface="+mn-ea"/>
                        </a:rPr>
                        <a:t>吴汉的刚毅与木讷之处</a:t>
                      </a:r>
                      <a:r>
                        <a:rPr lang="zh-CN" altLang="en-US" sz="2400">
                          <a:latin typeface="华文宋体" panose="02010600040101010101" charset="-122"/>
                          <a:ea typeface="华文宋体" panose="02010600040101010101" charset="-122"/>
                          <a:cs typeface="华文宋体" panose="02010600040101010101" charset="-122"/>
                          <a:sym typeface="+mn-ea"/>
                        </a:rPr>
                        <a:t>。</a:t>
                      </a:r>
                      <a:r>
                        <a:rPr lang="en-US" altLang="zh-CN" sz="2400" kern="1200">
                          <a:solidFill>
                            <a:schemeClr val="dk1"/>
                          </a:solidFill>
                          <a:latin typeface="华文宋体" panose="02010600040101010101" charset="-122"/>
                          <a:ea typeface="华文宋体" panose="02010600040101010101" charset="-122"/>
                          <a:cs typeface="华文宋体" panose="02010600040101010101" charset="-122"/>
                        </a:rPr>
                        <a:t>（3分）</a:t>
                      </a:r>
                      <a:endParaRPr lang="zh-CN" altLang="en-US" sz="2400">
                        <a:latin typeface="华文宋体" panose="02010600040101010101" charset="-122"/>
                        <a:ea typeface="华文宋体" panose="02010600040101010101" charset="-122"/>
                        <a:cs typeface="华文宋体" panose="02010600040101010101"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4"/>
                  </a:ext>
                </a:extLst>
              </a:tr>
              <a:tr h="976630">
                <a:tc>
                  <a:txBody>
                    <a:bodyPr/>
                    <a:lstStyle/>
                    <a:p>
                      <a:pPr algn="ctr">
                        <a:buNone/>
                      </a:pPr>
                      <a:r>
                        <a:rPr lang="en-US" altLang="zh-CN" sz="2400" b="1">
                          <a:solidFill>
                            <a:srgbClr val="1D41D5"/>
                          </a:solidFill>
                          <a:latin typeface="华文宋体" panose="02010600040101010101" charset="-122"/>
                          <a:ea typeface="华文宋体" panose="02010600040101010101" charset="-122"/>
                          <a:cs typeface="华文宋体" panose="02010600040101010101" charset="-122"/>
                          <a:sym typeface="+mn-ea"/>
                        </a:rPr>
                        <a:t>2021·</a:t>
                      </a:r>
                      <a:r>
                        <a:rPr lang="zh-CN" altLang="en-US" sz="2400" b="1">
                          <a:solidFill>
                            <a:srgbClr val="1D41D5"/>
                          </a:solidFill>
                          <a:latin typeface="华文宋体" panose="02010600040101010101" charset="-122"/>
                          <a:ea typeface="华文宋体" panose="02010600040101010101" charset="-122"/>
                          <a:cs typeface="华文宋体" panose="02010600040101010101" charset="-122"/>
                          <a:sym typeface="+mn-ea"/>
                        </a:rPr>
                        <a:t>新</a:t>
                      </a:r>
                      <a:r>
                        <a:rPr lang="en-US" altLang="zh-CN" sz="2400" b="1">
                          <a:solidFill>
                            <a:srgbClr val="1D41D5"/>
                          </a:solidFill>
                          <a:latin typeface="华文宋体" panose="02010600040101010101" charset="-122"/>
                          <a:ea typeface="华文宋体" panose="02010600040101010101" charset="-122"/>
                          <a:cs typeface="华文宋体" panose="02010600040101010101" charset="-122"/>
                          <a:sym typeface="+mn-ea"/>
                        </a:rPr>
                        <a:t>Ⅰ</a:t>
                      </a:r>
                      <a:r>
                        <a:rPr lang="zh-CN" altLang="en-US" sz="2400" b="1">
                          <a:solidFill>
                            <a:srgbClr val="1D41D5"/>
                          </a:solidFill>
                          <a:latin typeface="华文宋体" panose="02010600040101010101" charset="-122"/>
                          <a:ea typeface="华文宋体" panose="02010600040101010101" charset="-122"/>
                          <a:cs typeface="华文宋体" panose="02010600040101010101" charset="-122"/>
                          <a:sym typeface="+mn-ea"/>
                        </a:rPr>
                        <a:t>卷</a:t>
                      </a:r>
                    </a:p>
                  </a:txBody>
                  <a:tcPr anchor="ctr" anchorCtr="1">
                    <a:lnL w="12700" cmpd="sng">
                      <a:solidFill>
                        <a:schemeClr val="tx1"/>
                      </a:solidFill>
                      <a:prstDash val="solid"/>
                    </a:lnL>
                    <a:lnR w="12700" cap="flat" cmpd="sng" algn="ctr">
                      <a:solidFill>
                        <a:schemeClr val="tx1"/>
                      </a:solidFill>
                      <a:prstDash val="solid"/>
                      <a:round/>
                      <a:headEnd type="none" w="med" len="med"/>
                      <a:tailEnd type="none" w="med" len="med"/>
                    </a:lnR>
                    <a:lnT w="12700" cmpd="sng">
                      <a:solidFill>
                        <a:schemeClr val="tx1"/>
                      </a:solidFill>
                      <a:prstDash val="solid"/>
                    </a:lnT>
                    <a:lnB w="12700" cap="flat" cmpd="sng" algn="ctr">
                      <a:solidFill>
                        <a:schemeClr val="tx1"/>
                      </a:solidFill>
                      <a:prstDash val="solid"/>
                      <a:round/>
                      <a:headEnd type="none" w="med" len="med"/>
                      <a:tailEnd type="none" w="med" len="med"/>
                    </a:lnB>
                    <a:solidFill>
                      <a:srgbClr val="DBE8DE"/>
                    </a:solidFill>
                  </a:tcPr>
                </a:tc>
                <a:tc>
                  <a:txBody>
                    <a:bodyPr/>
                    <a:lstStyle/>
                    <a:p>
                      <a:pPr fontAlgn="auto">
                        <a:spcBef>
                          <a:spcPts val="1200"/>
                        </a:spcBef>
                      </a:pPr>
                      <a:r>
                        <a:rPr lang="en-US" altLang="zh-CN" sz="2400" kern="1200">
                          <a:solidFill>
                            <a:schemeClr val="dk1"/>
                          </a:solidFill>
                          <a:latin typeface="华文宋体" panose="02010600040101010101" charset="-122"/>
                          <a:ea typeface="华文宋体" panose="02010600040101010101" charset="-122"/>
                          <a:cs typeface="华文宋体" panose="02010600040101010101" charset="-122"/>
                          <a:sym typeface="+mn-ea"/>
                        </a:rPr>
                        <a:t>14.</a:t>
                      </a:r>
                      <a:r>
                        <a:rPr lang="zh-CN" altLang="en-US" sz="2400" kern="1200">
                          <a:solidFill>
                            <a:schemeClr val="dk1"/>
                          </a:solidFill>
                          <a:latin typeface="华文宋体" panose="02010600040101010101" charset="-122"/>
                          <a:ea typeface="华文宋体" panose="02010600040101010101" charset="-122"/>
                          <a:cs typeface="华文宋体" panose="02010600040101010101" charset="-122"/>
                          <a:sym typeface="+mn-ea"/>
                        </a:rPr>
                        <a:t>文末</a:t>
                      </a:r>
                      <a:r>
                        <a:rPr lang="en-US" altLang="zh-CN" sz="2400" kern="1200">
                          <a:solidFill>
                            <a:schemeClr val="dk1"/>
                          </a:solidFill>
                          <a:latin typeface="华文宋体" panose="02010600040101010101" charset="-122"/>
                          <a:ea typeface="华文宋体" panose="02010600040101010101" charset="-122"/>
                          <a:cs typeface="华文宋体" panose="02010600040101010101" charset="-122"/>
                          <a:sym typeface="+mn-ea"/>
                        </a:rPr>
                        <a:t>《</a:t>
                      </a:r>
                      <a:r>
                        <a:rPr lang="zh-CN" altLang="en-US" sz="2400" kern="1200">
                          <a:solidFill>
                            <a:schemeClr val="dk1"/>
                          </a:solidFill>
                          <a:latin typeface="华文宋体" panose="02010600040101010101" charset="-122"/>
                          <a:ea typeface="华文宋体" panose="02010600040101010101" charset="-122"/>
                          <a:cs typeface="华文宋体" panose="02010600040101010101" charset="-122"/>
                          <a:sym typeface="+mn-ea"/>
                        </a:rPr>
                        <a:t>资治通鉴</a:t>
                      </a:r>
                      <a:r>
                        <a:rPr lang="en-US" altLang="zh-CN" sz="2400" kern="1200">
                          <a:solidFill>
                            <a:schemeClr val="dk1"/>
                          </a:solidFill>
                          <a:latin typeface="华文宋体" panose="02010600040101010101" charset="-122"/>
                          <a:ea typeface="华文宋体" panose="02010600040101010101" charset="-122"/>
                          <a:cs typeface="华文宋体" panose="02010600040101010101" charset="-122"/>
                          <a:sym typeface="+mn-ea"/>
                        </a:rPr>
                        <a:t>》</a:t>
                      </a:r>
                      <a:r>
                        <a:rPr lang="zh-CN" altLang="en-US" sz="2400" kern="1200">
                          <a:solidFill>
                            <a:schemeClr val="dk1"/>
                          </a:solidFill>
                          <a:latin typeface="华文宋体" panose="02010600040101010101" charset="-122"/>
                          <a:ea typeface="华文宋体" panose="02010600040101010101" charset="-122"/>
                          <a:cs typeface="华文宋体" panose="02010600040101010101" charset="-122"/>
                          <a:sym typeface="+mn-ea"/>
                        </a:rPr>
                        <a:t>的作者司马光评价说“君者表也，臣者景也，这句话说的是</a:t>
                      </a:r>
                      <a:r>
                        <a:rPr lang="zh-CN" altLang="en-US" sz="2400" b="1" kern="1200">
                          <a:solidFill>
                            <a:srgbClr val="C00000"/>
                          </a:solidFill>
                          <a:latin typeface="华文宋体" panose="02010600040101010101" charset="-122"/>
                          <a:ea typeface="华文宋体" panose="02010600040101010101" charset="-122"/>
                          <a:cs typeface="华文宋体" panose="02010600040101010101" charset="-122"/>
                          <a:sym typeface="+mn-ea"/>
                        </a:rPr>
                        <a:t>什么道理</a:t>
                      </a:r>
                      <a:r>
                        <a:rPr lang="zh-CN" altLang="en-US" sz="2400" kern="1200">
                          <a:solidFill>
                            <a:schemeClr val="dk1"/>
                          </a:solidFill>
                          <a:latin typeface="华文宋体" panose="02010600040101010101" charset="-122"/>
                          <a:ea typeface="华文宋体" panose="02010600040101010101" charset="-122"/>
                          <a:cs typeface="华文宋体" panose="02010600040101010101" charset="-122"/>
                          <a:sym typeface="+mn-ea"/>
                        </a:rPr>
                        <a:t>？他这样说的</a:t>
                      </a:r>
                      <a:r>
                        <a:rPr lang="zh-CN" altLang="en-US" sz="2400" b="1" kern="1200">
                          <a:solidFill>
                            <a:srgbClr val="C00000"/>
                          </a:solidFill>
                          <a:latin typeface="华文宋体" panose="02010600040101010101" charset="-122"/>
                          <a:ea typeface="华文宋体" panose="02010600040101010101" charset="-122"/>
                          <a:cs typeface="华文宋体" panose="02010600040101010101" charset="-122"/>
                          <a:sym typeface="+mn-ea"/>
                        </a:rPr>
                        <a:t>目的是什么</a:t>
                      </a:r>
                      <a:r>
                        <a:rPr lang="zh-CN" altLang="en-US" sz="2400" kern="1200">
                          <a:solidFill>
                            <a:schemeClr val="dk1"/>
                          </a:solidFill>
                          <a:latin typeface="华文宋体" panose="02010600040101010101" charset="-122"/>
                          <a:ea typeface="华文宋体" panose="02010600040101010101" charset="-122"/>
                          <a:cs typeface="华文宋体" panose="02010600040101010101" charset="-122"/>
                          <a:sym typeface="+mn-ea"/>
                        </a:rPr>
                        <a:t>？</a:t>
                      </a:r>
                      <a:r>
                        <a:rPr lang="en-US" altLang="zh-CN" sz="2400" kern="1200">
                          <a:solidFill>
                            <a:schemeClr val="dk1"/>
                          </a:solidFill>
                          <a:latin typeface="华文宋体" panose="02010600040101010101" charset="-122"/>
                          <a:ea typeface="华文宋体" panose="02010600040101010101" charset="-122"/>
                          <a:cs typeface="华文宋体" panose="02010600040101010101" charset="-122"/>
                        </a:rPr>
                        <a:t>（3分）</a:t>
                      </a:r>
                      <a:endParaRPr lang="zh-CN" altLang="en-US" sz="2400" kern="1200">
                        <a:solidFill>
                          <a:schemeClr val="dk1"/>
                        </a:solidFill>
                        <a:latin typeface="华文宋体" panose="02010600040101010101" charset="-122"/>
                        <a:ea typeface="华文宋体" panose="02010600040101010101" charset="-122"/>
                        <a:cs typeface="华文宋体" panose="02010600040101010101" charset="-122"/>
                        <a:sym typeface="+mn-ea"/>
                      </a:endParaRPr>
                    </a:p>
                  </a:txBody>
                  <a:tcPr>
                    <a:lnL w="12700" cap="flat" cmpd="sng" algn="ctr">
                      <a:solidFill>
                        <a:schemeClr val="tx1"/>
                      </a:solidFill>
                      <a:prstDash val="solid"/>
                      <a:round/>
                      <a:headEnd type="none" w="med" len="med"/>
                      <a:tailEnd type="none" w="med" len="med"/>
                    </a:lnL>
                    <a:lnR w="12700" cmpd="sng">
                      <a:solidFill>
                        <a:schemeClr val="tx1"/>
                      </a:solidFill>
                      <a:prstDash val="solid"/>
                    </a:lnR>
                    <a:lnT w="12700" cmpd="sng">
                      <a:solidFill>
                        <a:schemeClr val="tx1"/>
                      </a:solidFill>
                      <a:prstDash val="solid"/>
                    </a:lnT>
                    <a:lnB w="12700" cap="flat" cmpd="sng" algn="ctr">
                      <a:solidFill>
                        <a:schemeClr val="tx1"/>
                      </a:solidFill>
                      <a:prstDash val="solid"/>
                      <a:round/>
                      <a:headEnd type="none" w="med" len="med"/>
                      <a:tailEnd type="none" w="med" len="med"/>
                    </a:lnB>
                    <a:solidFill>
                      <a:srgbClr val="DBE8DE"/>
                    </a:solidFill>
                  </a:tcPr>
                </a:tc>
                <a:extLst>
                  <a:ext uri="{0D108BD9-81ED-4DB2-BD59-A6C34878D82A}">
                    <a16:rowId xmlns:a16="http://schemas.microsoft.com/office/drawing/2014/main" val="10005"/>
                  </a:ext>
                </a:extLst>
              </a:tr>
              <a:tr h="976630">
                <a:tc>
                  <a:txBody>
                    <a:bodyPr/>
                    <a:lstStyle/>
                    <a:p>
                      <a:pPr algn="ctr">
                        <a:buNone/>
                      </a:pPr>
                      <a:r>
                        <a:rPr lang="en-US" altLang="zh-CN" sz="2400">
                          <a:latin typeface="华文宋体" panose="02010600040101010101" charset="-122"/>
                          <a:ea typeface="华文宋体" panose="02010600040101010101" charset="-122"/>
                          <a:cs typeface="华文宋体" panose="02010600040101010101" charset="-122"/>
                          <a:sym typeface="+mn-ea"/>
                        </a:rPr>
                        <a:t>2021·</a:t>
                      </a:r>
                      <a:r>
                        <a:rPr lang="zh-CN" altLang="en-US" sz="2400">
                          <a:latin typeface="华文宋体" panose="02010600040101010101" charset="-122"/>
                          <a:ea typeface="华文宋体" panose="02010600040101010101" charset="-122"/>
                          <a:cs typeface="华文宋体" panose="02010600040101010101" charset="-122"/>
                        </a:rPr>
                        <a:t>新Ⅱ</a:t>
                      </a:r>
                      <a:r>
                        <a:rPr lang="zh-CN" altLang="en-US" sz="2400">
                          <a:latin typeface="华文宋体" panose="02010600040101010101" charset="-122"/>
                          <a:ea typeface="华文宋体" panose="02010600040101010101" charset="-122"/>
                          <a:cs typeface="华文宋体" panose="02010600040101010101" charset="-122"/>
                          <a:sym typeface="+mn-ea"/>
                        </a:rPr>
                        <a:t>卷</a:t>
                      </a:r>
                      <a:endParaRPr lang="zh-CN" altLang="en-US" sz="2400">
                        <a:latin typeface="华文宋体" panose="02010600040101010101" charset="-122"/>
                        <a:ea typeface="华文宋体" panose="02010600040101010101" charset="-122"/>
                        <a:cs typeface="华文宋体" panose="02010600040101010101" charset="-122"/>
                      </a:endParaRPr>
                    </a:p>
                  </a:txBody>
                  <a:tcPr anchor="ctr" anchorCtr="1">
                    <a:lnL w="12700" cmpd="sng">
                      <a:solidFill>
                        <a:schemeClr val="tx1"/>
                      </a:solidFill>
                      <a:prstDash val="solid"/>
                    </a:lnL>
                    <a:lnR w="12700" cap="flat" cmpd="sng" algn="ctr">
                      <a:solidFill>
                        <a:schemeClr val="tx1"/>
                      </a:solidFill>
                      <a:prstDash val="solid"/>
                      <a:round/>
                      <a:headEnd type="none" w="med" len="med"/>
                      <a:tailEnd type="none" w="med" len="med"/>
                    </a:lnR>
                    <a:lnT w="12700" cmpd="sng">
                      <a:solidFill>
                        <a:schemeClr val="tx1"/>
                      </a:solidFill>
                      <a:prstDash val="solid"/>
                    </a:lnT>
                    <a:lnB w="12700" cmpd="sng">
                      <a:solidFill>
                        <a:schemeClr val="tx1"/>
                      </a:solidFill>
                      <a:prstDash val="solid"/>
                    </a:lnB>
                    <a:solidFill>
                      <a:srgbClr val="F6F3D2"/>
                    </a:solidFill>
                  </a:tcPr>
                </a:tc>
                <a:tc>
                  <a:txBody>
                    <a:bodyPr/>
                    <a:lstStyle/>
                    <a:p>
                      <a:pPr fontAlgn="auto">
                        <a:spcBef>
                          <a:spcPts val="1200"/>
                        </a:spcBef>
                      </a:pPr>
                      <a:r>
                        <a:rPr lang="en-US" altLang="zh-CN" sz="2400">
                          <a:latin typeface="华文宋体" panose="02010600040101010101" charset="-122"/>
                          <a:ea typeface="华文宋体" panose="02010600040101010101" charset="-122"/>
                          <a:cs typeface="华文宋体" panose="02010600040101010101" charset="-122"/>
                          <a:sym typeface="+mn-ea"/>
                        </a:rPr>
                        <a:t>14.</a:t>
                      </a:r>
                      <a:r>
                        <a:rPr lang="zh-CN" altLang="en-US" sz="2400">
                          <a:latin typeface="华文宋体" panose="02010600040101010101" charset="-122"/>
                          <a:ea typeface="华文宋体" panose="02010600040101010101" charset="-122"/>
                          <a:cs typeface="华文宋体" panose="02010600040101010101" charset="-122"/>
                          <a:sym typeface="+mn-ea"/>
                        </a:rPr>
                        <a:t>文中说到“边境之间，稍得休息”，具体</a:t>
                      </a:r>
                      <a:r>
                        <a:rPr lang="zh-CN" altLang="en-US" sz="2400" b="1">
                          <a:solidFill>
                            <a:srgbClr val="C00000"/>
                          </a:solidFill>
                          <a:latin typeface="华文宋体" panose="02010600040101010101" charset="-122"/>
                          <a:ea typeface="华文宋体" panose="02010600040101010101" charset="-122"/>
                          <a:cs typeface="华文宋体" panose="02010600040101010101" charset="-122"/>
                          <a:sym typeface="+mn-ea"/>
                        </a:rPr>
                        <a:t>原因是什么</a:t>
                      </a:r>
                      <a:r>
                        <a:rPr lang="zh-CN" altLang="en-US" sz="2400">
                          <a:latin typeface="华文宋体" panose="02010600040101010101" charset="-122"/>
                          <a:ea typeface="华文宋体" panose="02010600040101010101" charset="-122"/>
                          <a:cs typeface="华文宋体" panose="02010600040101010101" charset="-122"/>
                          <a:sym typeface="+mn-ea"/>
                        </a:rPr>
                        <a:t>？请简要说明。</a:t>
                      </a:r>
                      <a:r>
                        <a:rPr lang="en-US" altLang="zh-CN" sz="2400" kern="1200">
                          <a:solidFill>
                            <a:schemeClr val="dk1"/>
                          </a:solidFill>
                          <a:latin typeface="华文宋体" panose="02010600040101010101" charset="-122"/>
                          <a:ea typeface="华文宋体" panose="02010600040101010101" charset="-122"/>
                          <a:cs typeface="华文宋体" panose="02010600040101010101" charset="-122"/>
                        </a:rPr>
                        <a:t>（3分）</a:t>
                      </a:r>
                      <a:endParaRPr lang="zh-CN" altLang="en-US" sz="2400">
                        <a:latin typeface="华文宋体" panose="02010600040101010101" charset="-122"/>
                        <a:ea typeface="华文宋体" panose="02010600040101010101" charset="-122"/>
                        <a:cs typeface="华文宋体" panose="02010600040101010101" charset="-122"/>
                        <a:sym typeface="+mn-ea"/>
                      </a:endParaRPr>
                    </a:p>
                  </a:txBody>
                  <a:tcPr anchor="ctr">
                    <a:lnL w="12700" cap="flat" cmpd="sng" algn="ctr">
                      <a:solidFill>
                        <a:schemeClr val="tx1"/>
                      </a:solidFill>
                      <a:prstDash val="solid"/>
                      <a:round/>
                      <a:headEnd type="none" w="med" len="med"/>
                      <a:tailEnd type="none" w="med" len="me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F6F3D2"/>
                    </a:solidFill>
                  </a:tcPr>
                </a:tc>
                <a:extLst>
                  <a:ext uri="{0D108BD9-81ED-4DB2-BD59-A6C34878D82A}">
                    <a16:rowId xmlns:a16="http://schemas.microsoft.com/office/drawing/2014/main" val="10006"/>
                  </a:ext>
                </a:extLst>
              </a:tr>
            </a:tbl>
          </a:graphicData>
        </a:graphic>
      </p:graphicFrame>
    </p:spTree>
  </p:cSld>
  <p:clrMapOvr>
    <a:masterClrMapping/>
  </p:clrMapOvr>
  <p:transition spd="slow">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60218" y="516174"/>
            <a:ext cx="11471563" cy="5632311"/>
          </a:xfrm>
          <a:prstGeom prst="rect">
            <a:avLst/>
          </a:prstGeom>
          <a:noFill/>
        </p:spPr>
        <p:txBody>
          <a:bodyPr wrap="square">
            <a:spAutoFit/>
          </a:bodyPr>
          <a:lstStyle/>
          <a:p>
            <a:r>
              <a:rPr lang="zh-CN" altLang="en-US" sz="3600">
                <a:solidFill>
                  <a:schemeClr val="accent5">
                    <a:lumMod val="75000"/>
                  </a:schemeClr>
                </a:solidFill>
                <a:latin typeface="华文新魏" panose="02010800040101010101" pitchFamily="2" charset="-122"/>
                <a:ea typeface="华文新魏" panose="02010800040101010101" pitchFamily="2" charset="-122"/>
              </a:rPr>
              <a:t>文言文中以正面人物为主，偶尔也会出现反面人物:</a:t>
            </a:r>
            <a:endParaRPr lang="en-US" altLang="zh-CN" sz="3600">
              <a:solidFill>
                <a:schemeClr val="accent5">
                  <a:lumMod val="75000"/>
                </a:schemeClr>
              </a:solidFill>
              <a:latin typeface="华文新魏" panose="02010800040101010101" pitchFamily="2" charset="-122"/>
              <a:ea typeface="华文新魏" panose="02010800040101010101" pitchFamily="2" charset="-122"/>
            </a:endParaRPr>
          </a:p>
          <a:p>
            <a:endParaRPr lang="en-US" altLang="zh-CN" sz="3600">
              <a:latin typeface="楷体" panose="02010609060101010101" charset="-122"/>
              <a:ea typeface="楷体" panose="02010609060101010101" charset="-122"/>
            </a:endParaRPr>
          </a:p>
          <a:p>
            <a:r>
              <a:rPr lang="en-US" altLang="zh-CN" sz="3600">
                <a:latin typeface="楷体" panose="02010609060101010101" charset="-122"/>
                <a:ea typeface="楷体" panose="02010609060101010101" charset="-122"/>
              </a:rPr>
              <a:t>1</a:t>
            </a:r>
            <a:r>
              <a:rPr lang="zh-CN" altLang="en-US" sz="3600">
                <a:latin typeface="楷体" panose="02010609060101010101" charset="-122"/>
                <a:ea typeface="楷体" panose="02010609060101010101" charset="-122"/>
              </a:rPr>
              <a:t>、</a:t>
            </a:r>
            <a:r>
              <a:rPr lang="zh-CN" altLang="en-US" sz="3600">
                <a:highlight>
                  <a:srgbClr val="FFFF00"/>
                </a:highlight>
                <a:latin typeface="楷体" panose="02010609060101010101" charset="-122"/>
                <a:ea typeface="楷体" panose="02010609060101010101" charset="-122"/>
              </a:rPr>
              <a:t>君主</a:t>
            </a:r>
            <a:r>
              <a:rPr lang="en-US" altLang="zh-CN" sz="3600">
                <a:latin typeface="楷体" panose="02010609060101010101" charset="-122"/>
                <a:ea typeface="楷体" panose="02010609060101010101" charset="-122"/>
              </a:rPr>
              <a:t>---</a:t>
            </a:r>
            <a:r>
              <a:rPr lang="zh-CN" altLang="en-US" sz="3600">
                <a:latin typeface="楷体" panose="02010609060101010101" charset="-122"/>
                <a:ea typeface="楷体" panose="02010609060101010101" charset="-122"/>
              </a:rPr>
              <a:t>目光短浅，气量狭小，昏庸无道，奸诈凶残</a:t>
            </a:r>
            <a:endParaRPr lang="en-US" altLang="zh-CN" sz="3600">
              <a:latin typeface="楷体" panose="02010609060101010101" charset="-122"/>
              <a:ea typeface="楷体" panose="02010609060101010101" charset="-122"/>
            </a:endParaRPr>
          </a:p>
          <a:p>
            <a:r>
              <a:rPr lang="zh-CN" altLang="en-US" sz="3600">
                <a:latin typeface="楷体" panose="02010609060101010101" charset="-122"/>
                <a:ea typeface="楷体" panose="02010609060101010101" charset="-122"/>
              </a:rPr>
              <a:t>2、</a:t>
            </a:r>
            <a:r>
              <a:rPr lang="zh-CN" altLang="en-US" sz="3600">
                <a:highlight>
                  <a:srgbClr val="FFFF00"/>
                </a:highlight>
                <a:latin typeface="楷体" panose="02010609060101010101" charset="-122"/>
                <a:ea typeface="楷体" panose="02010609060101010101" charset="-122"/>
              </a:rPr>
              <a:t>官吏</a:t>
            </a:r>
            <a:r>
              <a:rPr lang="en-US" altLang="zh-CN" sz="3600">
                <a:latin typeface="楷体" panose="02010609060101010101" charset="-122"/>
                <a:ea typeface="楷体" panose="02010609060101010101" charset="-122"/>
              </a:rPr>
              <a:t>---</a:t>
            </a:r>
            <a:r>
              <a:rPr lang="zh-CN" altLang="en-US" sz="3600">
                <a:latin typeface="楷体" panose="02010609060101010101" charset="-122"/>
                <a:ea typeface="楷体" panose="02010609060101010101" charset="-122"/>
              </a:rPr>
              <a:t>狡猾、贪婪、蛮横，自以为是、狂妄轻率，执法过严、残忍的酷吏。</a:t>
            </a:r>
            <a:endParaRPr lang="en-US" altLang="zh-CN" sz="3600">
              <a:latin typeface="楷体" panose="02010609060101010101" charset="-122"/>
              <a:ea typeface="楷体" panose="02010609060101010101" charset="-122"/>
            </a:endParaRPr>
          </a:p>
          <a:p>
            <a:r>
              <a:rPr lang="zh-CN" altLang="en-US" sz="3600">
                <a:latin typeface="楷体" panose="02010609060101010101" charset="-122"/>
                <a:ea typeface="楷体" panose="02010609060101010101" charset="-122"/>
              </a:rPr>
              <a:t>3、</a:t>
            </a:r>
            <a:r>
              <a:rPr lang="zh-CN" altLang="en-US" sz="3600">
                <a:highlight>
                  <a:srgbClr val="FFFF00"/>
                </a:highlight>
                <a:latin typeface="楷体" panose="02010609060101010101" charset="-122"/>
                <a:ea typeface="楷体" panose="02010609060101010101" charset="-122"/>
              </a:rPr>
              <a:t>小人</a:t>
            </a:r>
            <a:r>
              <a:rPr lang="en-US" altLang="zh-CN" sz="3600">
                <a:latin typeface="楷体" panose="02010609060101010101" charset="-122"/>
                <a:ea typeface="楷体" panose="02010609060101010101" charset="-122"/>
              </a:rPr>
              <a:t>---</a:t>
            </a:r>
            <a:r>
              <a:rPr lang="zh-CN" altLang="en-US" sz="3600">
                <a:latin typeface="楷体" panose="02010609060101010101" charset="-122"/>
                <a:ea typeface="楷体" panose="02010609060101010101" charset="-122"/>
              </a:rPr>
              <a:t>贪婪、愚蠢 (利令智昏) ，卑鄙龌龊，自私、损人不利己、外强中干、仗势欺人、凶残贪婪、为非作歹。</a:t>
            </a:r>
            <a:endParaRPr lang="en-US" altLang="zh-CN" sz="3600">
              <a:latin typeface="楷体" panose="02010609060101010101" charset="-122"/>
              <a:ea typeface="楷体" panose="02010609060101010101" charset="-122"/>
            </a:endParaRPr>
          </a:p>
          <a:p>
            <a:r>
              <a:rPr lang="zh-CN" altLang="en-US" sz="3600">
                <a:latin typeface="楷体" panose="02010609060101010101" charset="-122"/>
                <a:ea typeface="楷体" panose="02010609060101010101" charset="-122"/>
              </a:rPr>
              <a:t>4、</a:t>
            </a:r>
            <a:r>
              <a:rPr lang="zh-CN" altLang="en-US" sz="3600">
                <a:highlight>
                  <a:srgbClr val="FFFF00"/>
                </a:highlight>
                <a:latin typeface="楷体" panose="02010609060101010101" charset="-122"/>
                <a:ea typeface="楷体" panose="02010609060101010101" charset="-122"/>
              </a:rPr>
              <a:t>百姓</a:t>
            </a:r>
            <a:r>
              <a:rPr lang="en-US" altLang="zh-CN" sz="3600">
                <a:latin typeface="楷体" panose="02010609060101010101" charset="-122"/>
                <a:ea typeface="楷体" panose="02010609060101010101" charset="-122"/>
              </a:rPr>
              <a:t>---</a:t>
            </a:r>
            <a:r>
              <a:rPr lang="zh-CN" altLang="en-US" sz="3600">
                <a:latin typeface="楷体" panose="02010609060101010101" charset="-122"/>
                <a:ea typeface="楷体" panose="02010609060101010101" charset="-122"/>
              </a:rPr>
              <a:t>一意孤行、愚蠢，背信弃义，急躁冒进，迷信、不依法办事。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 name="泪滴形 246"/>
          <p:cNvSpPr/>
          <p:nvPr>
            <p:custDataLst>
              <p:tags r:id="rId1"/>
            </p:custDataLst>
          </p:nvPr>
        </p:nvSpPr>
        <p:spPr>
          <a:xfrm flipH="1" flipV="1">
            <a:off x="9450776" y="1244953"/>
            <a:ext cx="2034301" cy="2034301"/>
          </a:xfrm>
          <a:prstGeom prst="teardrop">
            <a:avLst/>
          </a:prstGeom>
          <a:solidFill>
            <a:srgbClr val="EDE9E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custDataLst>
              <p:tags r:id="rId2"/>
            </p:custDataLst>
          </p:nvPr>
        </p:nvSpPr>
        <p:spPr>
          <a:xfrm>
            <a:off x="5042935" y="2129278"/>
            <a:ext cx="6155531" cy="2031325"/>
          </a:xfrm>
          <a:prstGeom prst="rect">
            <a:avLst/>
          </a:prstGeom>
          <a:noFill/>
        </p:spPr>
        <p:txBody>
          <a:bodyPr wrap="none" lIns="0" tIns="0" rIns="0" bIns="0" rtlCol="0">
            <a:noAutofit/>
          </a:bodyPr>
          <a:lstStyle/>
          <a:p>
            <a:pPr algn="r">
              <a:lnSpc>
                <a:spcPct val="110000"/>
              </a:lnSpc>
            </a:pPr>
            <a:r>
              <a:rPr lang="zh-CN" altLang="en-US" sz="6000">
                <a:solidFill>
                  <a:schemeClr val="tx1">
                    <a:lumMod val="75000"/>
                    <a:lumOff val="25000"/>
                  </a:schemeClr>
                </a:solidFill>
                <a:latin typeface="+mj-ea"/>
                <a:ea typeface="+mj-ea"/>
              </a:rPr>
              <a:t>感谢观看</a:t>
            </a:r>
          </a:p>
          <a:p>
            <a:pPr algn="r">
              <a:lnSpc>
                <a:spcPct val="110000"/>
              </a:lnSpc>
            </a:pPr>
            <a:r>
              <a:rPr lang="en-US" altLang="zh-CN" sz="6000">
                <a:solidFill>
                  <a:schemeClr val="tx1">
                    <a:lumMod val="75000"/>
                    <a:lumOff val="25000"/>
                  </a:schemeClr>
                </a:solidFill>
                <a:latin typeface="+mj-ea"/>
                <a:ea typeface="+mj-ea"/>
              </a:rPr>
              <a:t>THANK </a:t>
            </a:r>
            <a:r>
              <a:rPr lang="en-US" altLang="zh-CN" sz="6000">
                <a:solidFill>
                  <a:srgbClr val="735335"/>
                </a:solidFill>
                <a:latin typeface="+mj-ea"/>
                <a:ea typeface="+mj-ea"/>
              </a:rPr>
              <a:t>YOU</a:t>
            </a:r>
          </a:p>
        </p:txBody>
      </p:sp>
      <p:sp>
        <p:nvSpPr>
          <p:cNvPr id="254" name="圆角矩形 253"/>
          <p:cNvSpPr/>
          <p:nvPr>
            <p:custDataLst>
              <p:tags r:id="rId3"/>
            </p:custDataLst>
          </p:nvPr>
        </p:nvSpPr>
        <p:spPr>
          <a:xfrm>
            <a:off x="0" y="6588052"/>
            <a:ext cx="12192000" cy="285823"/>
          </a:xfrm>
          <a:prstGeom prst="roundRect">
            <a:avLst>
              <a:gd name="adj" fmla="val 0"/>
            </a:avLst>
          </a:prstGeom>
          <a:solidFill>
            <a:srgbClr val="6BB2B6">
              <a:alpha val="88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3" name="椭圆 42"/>
          <p:cNvSpPr/>
          <p:nvPr>
            <p:custDataLst>
              <p:tags r:id="rId4"/>
            </p:custDataLst>
          </p:nvPr>
        </p:nvSpPr>
        <p:spPr>
          <a:xfrm>
            <a:off x="5661660" y="4266565"/>
            <a:ext cx="867410" cy="867410"/>
          </a:xfrm>
          <a:prstGeom prst="ellipse">
            <a:avLst/>
          </a:prstGeom>
          <a:gradFill flip="none" rotWithShape="1">
            <a:gsLst>
              <a:gs pos="39000">
                <a:srgbClr val="7FBCBF"/>
              </a:gs>
              <a:gs pos="83000">
                <a:srgbClr val="A1CCCD"/>
              </a:gs>
            </a:gsLst>
            <a:lin ang="13500000" scaled="1"/>
          </a:gradFill>
          <a:ln>
            <a:noFill/>
          </a:ln>
          <a:effectLst>
            <a:outerShdw blurRad="304800" sx="118000" sy="118000" algn="ctr" rotWithShape="0">
              <a:schemeClr val="accent1">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custDataLst>
              <p:tags r:id="rId5"/>
            </p:custDataLst>
          </p:nvPr>
        </p:nvSpPr>
        <p:spPr>
          <a:xfrm>
            <a:off x="819150" y="698500"/>
            <a:ext cx="3931920" cy="5189855"/>
          </a:xfrm>
          <a:custGeom>
            <a:avLst/>
            <a:gdLst>
              <a:gd name="connsiteX0" fmla="*/ 1958009 w 3916018"/>
              <a:gd name="connsiteY0" fmla="*/ 0 h 5168349"/>
              <a:gd name="connsiteX1" fmla="*/ 3916018 w 3916018"/>
              <a:gd name="connsiteY1" fmla="*/ 1958009 h 5168349"/>
              <a:gd name="connsiteX2" fmla="*/ 3916018 w 3916018"/>
              <a:gd name="connsiteY2" fmla="*/ 3210340 h 5168349"/>
              <a:gd name="connsiteX3" fmla="*/ 2158204 w 3916018"/>
              <a:gd name="connsiteY3" fmla="*/ 5158240 h 5168349"/>
              <a:gd name="connsiteX4" fmla="*/ 2053259 w 3916018"/>
              <a:gd name="connsiteY4" fmla="*/ 5163540 h 5168349"/>
              <a:gd name="connsiteX5" fmla="*/ 2053259 w 3916018"/>
              <a:gd name="connsiteY5" fmla="*/ 5168349 h 5168349"/>
              <a:gd name="connsiteX6" fmla="*/ 1958009 w 3916018"/>
              <a:gd name="connsiteY6" fmla="*/ 5168349 h 5168349"/>
              <a:gd name="connsiteX7" fmla="*/ 0 w 3916018"/>
              <a:gd name="connsiteY7" fmla="*/ 5168349 h 5168349"/>
              <a:gd name="connsiteX8" fmla="*/ 0 w 3916018"/>
              <a:gd name="connsiteY8" fmla="*/ 3210340 h 5168349"/>
              <a:gd name="connsiteX9" fmla="*/ 0 w 3916018"/>
              <a:gd name="connsiteY9" fmla="*/ 2166732 h 5168349"/>
              <a:gd name="connsiteX10" fmla="*/ 0 w 3916018"/>
              <a:gd name="connsiteY10" fmla="*/ 1958009 h 5168349"/>
              <a:gd name="connsiteX11" fmla="*/ 1958009 w 3916018"/>
              <a:gd name="connsiteY11" fmla="*/ 0 h 5168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16017" h="5168349">
                <a:moveTo>
                  <a:pt x="1958009" y="0"/>
                </a:moveTo>
                <a:cubicBezTo>
                  <a:pt x="3039388" y="0"/>
                  <a:pt x="3916018" y="876630"/>
                  <a:pt x="3916018" y="1958009"/>
                </a:cubicBezTo>
                <a:lnTo>
                  <a:pt x="3916018" y="3210340"/>
                </a:lnTo>
                <a:cubicBezTo>
                  <a:pt x="3916018" y="4224133"/>
                  <a:pt x="3145542" y="5057971"/>
                  <a:pt x="2158204" y="5158240"/>
                </a:cubicBezTo>
                <a:lnTo>
                  <a:pt x="2053259" y="5163540"/>
                </a:lnTo>
                <a:lnTo>
                  <a:pt x="2053259" y="5168349"/>
                </a:lnTo>
                <a:lnTo>
                  <a:pt x="1958009" y="5168349"/>
                </a:lnTo>
                <a:lnTo>
                  <a:pt x="0" y="5168349"/>
                </a:lnTo>
                <a:lnTo>
                  <a:pt x="0" y="3210340"/>
                </a:lnTo>
                <a:lnTo>
                  <a:pt x="0" y="2166732"/>
                </a:lnTo>
                <a:lnTo>
                  <a:pt x="0" y="1958009"/>
                </a:lnTo>
                <a:cubicBezTo>
                  <a:pt x="0" y="876630"/>
                  <a:pt x="876630" y="0"/>
                  <a:pt x="1958009" y="0"/>
                </a:cubicBezTo>
                <a:close/>
              </a:path>
            </a:pathLst>
          </a:custGeom>
          <a:solidFill>
            <a:srgbClr val="C9DF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custDataLst>
              <p:tags r:id="rId6"/>
            </p:custDataLst>
          </p:nvPr>
        </p:nvPicPr>
        <p:blipFill>
          <a:blip r:embed="rId9"/>
          <a:stretch>
            <a:fillRect/>
          </a:stretch>
        </p:blipFill>
        <p:spPr>
          <a:xfrm>
            <a:off x="0" y="105205"/>
            <a:ext cx="4958080" cy="6348095"/>
          </a:xfrm>
          <a:prstGeom prst="rect">
            <a:avLst/>
          </a:prstGeom>
        </p:spPr>
      </p:pic>
      <p:pic>
        <p:nvPicPr>
          <p:cNvPr id="2" name="Picture 2"/>
          <p:cNvPicPr>
            <a:picLocks noChangeAspect="1"/>
          </p:cNvPicPr>
          <p:nvPr>
            <p:custDataLst>
              <p:tags r:id="rId7"/>
            </p:custDataLst>
          </p:nvPr>
        </p:nvPicPr>
        <p:blipFill>
          <a:blip r:embed="rId10"/>
          <a:stretch>
            <a:fillRect/>
          </a:stretch>
        </p:blipFill>
        <p:spPr>
          <a:xfrm flipH="1">
            <a:off x="11252200" y="10756900"/>
            <a:ext cx="0" cy="0"/>
          </a:xfrm>
          <a:prstGeom prst="rect">
            <a:avLst/>
          </a:prstGeom>
          <a:ln>
            <a:noFill/>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0719" y="2235516"/>
            <a:ext cx="4818380" cy="645160"/>
          </a:xfrm>
          <a:prstGeom prst="rect">
            <a:avLst/>
          </a:prstGeom>
          <a:noFill/>
        </p:spPr>
        <p:txBody>
          <a:bodyPr wrap="square" rtlCol="0">
            <a:spAutoFit/>
          </a:bodyPr>
          <a:lstStyle/>
          <a:p>
            <a:pPr lvl="0" algn="l"/>
            <a:endParaRPr lang="zh-CN" altLang="en-US" sz="3600" b="1" noProof="0">
              <a:ln>
                <a:noFill/>
              </a:ln>
              <a:solidFill>
                <a:srgbClr val="383987"/>
              </a:solidFill>
              <a:effectLst>
                <a:outerShdw blurRad="50800" dist="38100" dir="5400000" algn="t" rotWithShape="0">
                  <a:prstClr val="black">
                    <a:alpha val="40000"/>
                  </a:prstClr>
                </a:outerShdw>
              </a:effectLst>
              <a:uLnTx/>
              <a:uFillTx/>
              <a:latin typeface="微软雅黑" panose="020B0503020204020204" charset="-122"/>
              <a:ea typeface="微软雅黑" panose="020B0503020204020204" charset="-122"/>
              <a:sym typeface="+mn-ea"/>
            </a:endParaRPr>
          </a:p>
        </p:txBody>
      </p:sp>
      <p:pic>
        <p:nvPicPr>
          <p:cNvPr id="3" name="图片 2"/>
          <p:cNvPicPr>
            <a:picLocks noChangeAspect="1"/>
          </p:cNvPicPr>
          <p:nvPr>
            <p:custDataLst>
              <p:tags r:id="rId2"/>
            </p:custDataLst>
          </p:nvPr>
        </p:nvPicPr>
        <p:blipFill>
          <a:blip r:embed="rId6"/>
          <a:srcRect l="7706" r="29550"/>
          <a:stretch>
            <a:fillRect/>
          </a:stretch>
        </p:blipFill>
        <p:spPr>
          <a:xfrm>
            <a:off x="4980305" y="2864485"/>
            <a:ext cx="7198360" cy="3975735"/>
          </a:xfrm>
          <a:prstGeom prst="rect">
            <a:avLst/>
          </a:prstGeom>
        </p:spPr>
      </p:pic>
      <p:graphicFrame>
        <p:nvGraphicFramePr>
          <p:cNvPr id="9" name="表格 8"/>
          <p:cNvGraphicFramePr>
            <a:graphicFrameLocks noGrp="1"/>
          </p:cNvGraphicFramePr>
          <p:nvPr>
            <p:custDataLst>
              <p:tags r:id="rId3"/>
            </p:custDataLst>
          </p:nvPr>
        </p:nvGraphicFramePr>
        <p:xfrm>
          <a:off x="408305" y="1080770"/>
          <a:ext cx="11374120" cy="5499735"/>
        </p:xfrm>
        <a:graphic>
          <a:graphicData uri="http://schemas.openxmlformats.org/drawingml/2006/table">
            <a:tbl>
              <a:tblPr firstRow="1" bandRow="1">
                <a:tableStyleId>{5C22544A-7EE6-4342-B048-85BDC9FD1C3A}</a:tableStyleId>
              </a:tblPr>
              <a:tblGrid>
                <a:gridCol w="3791585">
                  <a:extLst>
                    <a:ext uri="{9D8B030D-6E8A-4147-A177-3AD203B41FA5}">
                      <a16:colId xmlns:a16="http://schemas.microsoft.com/office/drawing/2014/main" val="20000"/>
                    </a:ext>
                  </a:extLst>
                </a:gridCol>
                <a:gridCol w="5923280">
                  <a:extLst>
                    <a:ext uri="{9D8B030D-6E8A-4147-A177-3AD203B41FA5}">
                      <a16:colId xmlns:a16="http://schemas.microsoft.com/office/drawing/2014/main" val="20001"/>
                    </a:ext>
                  </a:extLst>
                </a:gridCol>
                <a:gridCol w="1659255">
                  <a:extLst>
                    <a:ext uri="{9D8B030D-6E8A-4147-A177-3AD203B41FA5}">
                      <a16:colId xmlns:a16="http://schemas.microsoft.com/office/drawing/2014/main" val="20002"/>
                    </a:ext>
                  </a:extLst>
                </a:gridCol>
              </a:tblGrid>
              <a:tr h="474345">
                <a:tc>
                  <a:txBody>
                    <a:bodyPr/>
                    <a:lstStyle/>
                    <a:p>
                      <a:pPr algn="ctr">
                        <a:buNone/>
                      </a:pPr>
                      <a:r>
                        <a:rPr lang="zh-CN" altLang="en-US" sz="2400" b="1">
                          <a:latin typeface="宋体" panose="02010600030101010101" pitchFamily="2" charset="-122"/>
                          <a:ea typeface="宋体" panose="02010600030101010101" pitchFamily="2" charset="-122"/>
                        </a:rPr>
                        <a:t>高考年份</a:t>
                      </a:r>
                    </a:p>
                  </a:txBody>
                  <a:tcPr/>
                </a:tc>
                <a:tc>
                  <a:txBody>
                    <a:bodyPr/>
                    <a:lstStyle/>
                    <a:p>
                      <a:pPr algn="ctr">
                        <a:buNone/>
                      </a:pPr>
                      <a:r>
                        <a:rPr lang="zh-CN" altLang="en-US" sz="2400" b="1">
                          <a:latin typeface="宋体" panose="02010600030101010101" pitchFamily="2" charset="-122"/>
                          <a:ea typeface="宋体" panose="02010600030101010101" pitchFamily="2" charset="-122"/>
                        </a:rPr>
                        <a:t>题干设计</a:t>
                      </a:r>
                    </a:p>
                  </a:txBody>
                  <a:tcPr/>
                </a:tc>
                <a:tc>
                  <a:txBody>
                    <a:bodyPr/>
                    <a:lstStyle/>
                    <a:p>
                      <a:pPr algn="ctr">
                        <a:buNone/>
                      </a:pPr>
                      <a:r>
                        <a:rPr lang="zh-CN" altLang="en-US" sz="2400" b="1">
                          <a:latin typeface="宋体" panose="02010600030101010101" pitchFamily="2" charset="-122"/>
                          <a:ea typeface="宋体" panose="02010600030101010101" pitchFamily="2" charset="-122"/>
                        </a:rPr>
                        <a:t>考查内容</a:t>
                      </a:r>
                    </a:p>
                  </a:txBody>
                  <a:tcPr/>
                </a:tc>
                <a:extLst>
                  <a:ext uri="{0D108BD9-81ED-4DB2-BD59-A6C34878D82A}">
                    <a16:rowId xmlns:a16="http://schemas.microsoft.com/office/drawing/2014/main" val="10000"/>
                  </a:ext>
                </a:extLst>
              </a:tr>
              <a:tr h="853440">
                <a:tc>
                  <a:txBody>
                    <a:bodyPr/>
                    <a:lstStyle/>
                    <a:p>
                      <a:pPr>
                        <a:buNone/>
                      </a:pPr>
                      <a:r>
                        <a:rPr lang="zh-CN" altLang="en-US" sz="2400" b="1">
                          <a:solidFill>
                            <a:schemeClr val="accent6">
                              <a:lumMod val="75000"/>
                            </a:schemeClr>
                          </a:solidFill>
                          <a:latin typeface="微软雅黑" panose="020B0503020204020204" charset="-122"/>
                          <a:ea typeface="微软雅黑" panose="020B0503020204020204" charset="-122"/>
                          <a:cs typeface="微软雅黑" panose="020B0503020204020204" charset="-122"/>
                        </a:rPr>
                        <a:t>2022·新高考Ⅰ卷</a:t>
                      </a:r>
                    </a:p>
                    <a:p>
                      <a:pPr>
                        <a:buNone/>
                      </a:pPr>
                      <a:r>
                        <a:rPr lang="zh-CN" altLang="en-US" sz="2400" b="1">
                          <a:solidFill>
                            <a:schemeClr val="accent6">
                              <a:lumMod val="75000"/>
                            </a:schemeClr>
                          </a:solidFill>
                          <a:latin typeface="微软雅黑" panose="020B0503020204020204" charset="-122"/>
                          <a:ea typeface="微软雅黑" panose="020B0503020204020204" charset="-122"/>
                          <a:cs typeface="微软雅黑" panose="020B0503020204020204" charset="-122"/>
                        </a:rPr>
                        <a:t>节选自《战国策·魏策三》</a:t>
                      </a:r>
                    </a:p>
                  </a:txBody>
                  <a:tcPr/>
                </a:tc>
                <a:tc>
                  <a:txBody>
                    <a:bodyPr/>
                    <a:lstStyle/>
                    <a:p>
                      <a:pPr>
                        <a:buNone/>
                      </a:pPr>
                      <a:r>
                        <a:rPr lang="zh-CN" altLang="en-US" sz="2400" b="1">
                          <a:latin typeface="宋体" panose="02010600030101010101" pitchFamily="2" charset="-122"/>
                          <a:ea typeface="宋体" panose="02010600030101010101" pitchFamily="2" charset="-122"/>
                        </a:rPr>
                        <a:t>孟尝君前往赵国、燕国借兵救魏，所采用的游说策略有什么不同？请简要概括。</a:t>
                      </a:r>
                    </a:p>
                  </a:txBody>
                  <a:tcPr/>
                </a:tc>
                <a:tc>
                  <a:txBody>
                    <a:bodyPr/>
                    <a:lstStyle/>
                    <a:p>
                      <a:pPr>
                        <a:buNone/>
                      </a:pPr>
                      <a:r>
                        <a:rPr lang="zh-CN" altLang="en-US" sz="2400" b="1">
                          <a:solidFill>
                            <a:srgbClr val="FF0000"/>
                          </a:solidFill>
                          <a:latin typeface="黑体" panose="02010609060101010101" charset="-122"/>
                          <a:ea typeface="黑体" panose="02010609060101010101" charset="-122"/>
                        </a:rPr>
                        <a:t>概括主要事件</a:t>
                      </a:r>
                    </a:p>
                  </a:txBody>
                  <a:tcPr/>
                </a:tc>
                <a:extLst>
                  <a:ext uri="{0D108BD9-81ED-4DB2-BD59-A6C34878D82A}">
                    <a16:rowId xmlns:a16="http://schemas.microsoft.com/office/drawing/2014/main" val="10001"/>
                  </a:ext>
                </a:extLst>
              </a:tr>
              <a:tr h="1232535">
                <a:tc>
                  <a:txBody>
                    <a:bodyPr/>
                    <a:lstStyle/>
                    <a:p>
                      <a:pPr>
                        <a:buNone/>
                      </a:pPr>
                      <a:r>
                        <a:rPr lang="zh-CN" altLang="en-US" sz="2400" b="1">
                          <a:solidFill>
                            <a:schemeClr val="accent6">
                              <a:lumMod val="75000"/>
                            </a:schemeClr>
                          </a:solidFill>
                          <a:latin typeface="微软雅黑" panose="020B0503020204020204" charset="-122"/>
                          <a:ea typeface="微软雅黑" panose="020B0503020204020204" charset="-122"/>
                          <a:cs typeface="微软雅黑" panose="020B0503020204020204" charset="-122"/>
                        </a:rPr>
                        <a:t>2021·新高考Ⅰ卷</a:t>
                      </a:r>
                    </a:p>
                    <a:p>
                      <a:pPr>
                        <a:buNone/>
                      </a:pPr>
                      <a:r>
                        <a:rPr lang="zh-CN" altLang="en-US" sz="2400" b="1">
                          <a:solidFill>
                            <a:schemeClr val="accent6">
                              <a:lumMod val="75000"/>
                            </a:schemeClr>
                          </a:solidFill>
                          <a:latin typeface="微软雅黑" panose="020B0503020204020204" charset="-122"/>
                          <a:ea typeface="微软雅黑" panose="020B0503020204020204" charset="-122"/>
                          <a:cs typeface="微软雅黑" panose="020B0503020204020204" charset="-122"/>
                        </a:rPr>
                        <a:t>节选自《通鉴纪事本末·贞观君臣论治》</a:t>
                      </a:r>
                    </a:p>
                  </a:txBody>
                  <a:tcPr/>
                </a:tc>
                <a:tc>
                  <a:txBody>
                    <a:bodyPr/>
                    <a:lstStyle/>
                    <a:p>
                      <a:pPr>
                        <a:buNone/>
                      </a:pPr>
                      <a:r>
                        <a:rPr lang="zh-CN" altLang="en-US" sz="2400" b="1">
                          <a:latin typeface="宋体" panose="02010600030101010101" pitchFamily="2" charset="-122"/>
                          <a:ea typeface="宋体" panose="02010600030101010101" pitchFamily="2" charset="-122"/>
                          <a:cs typeface="宋体" panose="02010600030101010101" pitchFamily="2" charset="-122"/>
                        </a:rPr>
                        <a:t>文末《资治通鉴》的作者司马光评价说“君者表也，臣者景也”，这句话说的是什么道理？他这样说的目的是什么？</a:t>
                      </a:r>
                    </a:p>
                  </a:txBody>
                  <a:tcPr/>
                </a:tc>
                <a:tc>
                  <a:txBody>
                    <a:bodyPr/>
                    <a:lstStyle/>
                    <a:p>
                      <a:pPr>
                        <a:buNone/>
                      </a:pPr>
                      <a:r>
                        <a:rPr lang="zh-CN" altLang="en-US" sz="2400" b="1">
                          <a:solidFill>
                            <a:srgbClr val="FF0000"/>
                          </a:solidFill>
                          <a:latin typeface="黑体" panose="02010609060101010101" charset="-122"/>
                          <a:ea typeface="黑体" panose="02010609060101010101" charset="-122"/>
                        </a:rPr>
                        <a:t>提炼作者观点</a:t>
                      </a:r>
                    </a:p>
                  </a:txBody>
                  <a:tcPr/>
                </a:tc>
                <a:extLst>
                  <a:ext uri="{0D108BD9-81ED-4DB2-BD59-A6C34878D82A}">
                    <a16:rowId xmlns:a16="http://schemas.microsoft.com/office/drawing/2014/main" val="10002"/>
                  </a:ext>
                </a:extLst>
              </a:tr>
              <a:tr h="1232535">
                <a:tc>
                  <a:txBody>
                    <a:bodyPr/>
                    <a:lstStyle/>
                    <a:p>
                      <a:pPr>
                        <a:buNone/>
                      </a:pPr>
                      <a:r>
                        <a:rPr lang="zh-CN" altLang="en-US" sz="2400" b="1">
                          <a:solidFill>
                            <a:schemeClr val="accent6">
                              <a:lumMod val="75000"/>
                            </a:schemeClr>
                          </a:solidFill>
                          <a:latin typeface="微软雅黑" panose="020B0503020204020204" charset="-122"/>
                          <a:ea typeface="微软雅黑" panose="020B0503020204020204" charset="-122"/>
                          <a:cs typeface="微软雅黑" panose="020B0503020204020204" charset="-122"/>
                        </a:rPr>
                        <a:t>2021·新高考Ⅱ卷</a:t>
                      </a:r>
                    </a:p>
                    <a:p>
                      <a:pPr>
                        <a:buNone/>
                      </a:pPr>
                      <a:r>
                        <a:rPr lang="zh-CN" altLang="en-US" sz="2400" b="1">
                          <a:solidFill>
                            <a:schemeClr val="accent6">
                              <a:lumMod val="75000"/>
                            </a:schemeClr>
                          </a:solidFill>
                          <a:latin typeface="微软雅黑" panose="020B0503020204020204" charset="-122"/>
                          <a:ea typeface="微软雅黑" panose="020B0503020204020204" charset="-122"/>
                          <a:cs typeface="微软雅黑" panose="020B0503020204020204" charset="-122"/>
                        </a:rPr>
                        <a:t>节选自《通鉴纪事本末·祖逖北伐》</a:t>
                      </a:r>
                    </a:p>
                  </a:txBody>
                  <a:tcPr/>
                </a:tc>
                <a:tc>
                  <a:txBody>
                    <a:bodyPr/>
                    <a:lstStyle/>
                    <a:p>
                      <a:pPr>
                        <a:buNone/>
                      </a:pPr>
                      <a:r>
                        <a:rPr lang="zh-CN" altLang="en-US" sz="2400" b="1">
                          <a:latin typeface="宋体" panose="02010600030101010101" pitchFamily="2" charset="-122"/>
                          <a:ea typeface="宋体" panose="02010600030101010101" pitchFamily="2" charset="-122"/>
                          <a:cs typeface="宋体" panose="02010600030101010101" pitchFamily="2" charset="-122"/>
                        </a:rPr>
                        <a:t>文中说到“边境之间，稍得休息”，具体原因是什么？请简要说明。</a:t>
                      </a:r>
                    </a:p>
                  </a:txBody>
                  <a:tcPr/>
                </a:tc>
                <a:tc>
                  <a:txBody>
                    <a:bodyPr/>
                    <a:lstStyle/>
                    <a:p>
                      <a:pPr>
                        <a:buNone/>
                      </a:pPr>
                      <a:r>
                        <a:rPr lang="zh-CN" altLang="en-US" sz="2400" b="1">
                          <a:solidFill>
                            <a:srgbClr val="FF0000"/>
                          </a:solidFill>
                          <a:latin typeface="黑体" panose="02010609060101010101" charset="-122"/>
                          <a:ea typeface="黑体" panose="02010609060101010101" charset="-122"/>
                          <a:sym typeface="+mn-ea"/>
                        </a:rPr>
                        <a:t>探寻事件原因</a:t>
                      </a:r>
                    </a:p>
                  </a:txBody>
                  <a:tcPr/>
                </a:tc>
                <a:extLst>
                  <a:ext uri="{0D108BD9-81ED-4DB2-BD59-A6C34878D82A}">
                    <a16:rowId xmlns:a16="http://schemas.microsoft.com/office/drawing/2014/main" val="10003"/>
                  </a:ext>
                </a:extLst>
              </a:tr>
              <a:tr h="853440">
                <a:tc>
                  <a:txBody>
                    <a:bodyPr/>
                    <a:lstStyle/>
                    <a:p>
                      <a:pPr>
                        <a:buNone/>
                      </a:pPr>
                      <a:r>
                        <a:rPr lang="zh-CN" altLang="en-US" sz="2400" b="1">
                          <a:solidFill>
                            <a:schemeClr val="accent6">
                              <a:lumMod val="75000"/>
                            </a:schemeClr>
                          </a:solidFill>
                          <a:latin typeface="微软雅黑" panose="020B0503020204020204" charset="-122"/>
                          <a:ea typeface="微软雅黑" panose="020B0503020204020204" charset="-122"/>
                          <a:cs typeface="微软雅黑" panose="020B0503020204020204" charset="-122"/>
                        </a:rPr>
                        <a:t>2020·新高考Ⅰ卷</a:t>
                      </a:r>
                    </a:p>
                    <a:p>
                      <a:pPr>
                        <a:buNone/>
                      </a:pPr>
                      <a:r>
                        <a:rPr lang="zh-CN" altLang="en-US" sz="2400" b="1">
                          <a:solidFill>
                            <a:schemeClr val="accent6">
                              <a:lumMod val="75000"/>
                            </a:schemeClr>
                          </a:solidFill>
                          <a:latin typeface="微软雅黑" panose="020B0503020204020204" charset="-122"/>
                          <a:ea typeface="微软雅黑" panose="020B0503020204020204" charset="-122"/>
                          <a:cs typeface="微软雅黑" panose="020B0503020204020204" charset="-122"/>
                        </a:rPr>
                        <a:t>节选自《明史·左光斗传》</a:t>
                      </a:r>
                    </a:p>
                  </a:txBody>
                  <a:tcPr/>
                </a:tc>
                <a:tc>
                  <a:txBody>
                    <a:bodyPr/>
                    <a:lstStyle/>
                    <a:p>
                      <a:pPr>
                        <a:buNone/>
                      </a:pPr>
                      <a:r>
                        <a:rPr lang="zh-CN" altLang="en-US" sz="2400" b="1">
                          <a:latin typeface="宋体" panose="02010600030101010101" pitchFamily="2" charset="-122"/>
                          <a:ea typeface="宋体" panose="02010600030101010101" pitchFamily="2" charset="-122"/>
                          <a:cs typeface="宋体" panose="02010600030101010101" pitchFamily="2" charset="-122"/>
                        </a:rPr>
                        <a:t>孙奇逢等为什么倡议凑集金钱救助左光斗?救助成功没有?请简要说明。</a:t>
                      </a:r>
                    </a:p>
                  </a:txBody>
                  <a:tcPr/>
                </a:tc>
                <a:tc>
                  <a:txBody>
                    <a:bodyPr/>
                    <a:lstStyle/>
                    <a:p>
                      <a:pPr>
                        <a:buNone/>
                      </a:pPr>
                      <a:r>
                        <a:rPr lang="zh-CN" altLang="en-US" sz="2400" b="1">
                          <a:solidFill>
                            <a:srgbClr val="FF0000"/>
                          </a:solidFill>
                          <a:latin typeface="黑体" panose="02010609060101010101" charset="-122"/>
                          <a:ea typeface="黑体" panose="02010609060101010101" charset="-122"/>
                          <a:sym typeface="+mn-ea"/>
                        </a:rPr>
                        <a:t>探寻事件原因</a:t>
                      </a:r>
                    </a:p>
                  </a:txBody>
                  <a:tcPr/>
                </a:tc>
                <a:extLst>
                  <a:ext uri="{0D108BD9-81ED-4DB2-BD59-A6C34878D82A}">
                    <a16:rowId xmlns:a16="http://schemas.microsoft.com/office/drawing/2014/main" val="10004"/>
                  </a:ext>
                </a:extLst>
              </a:tr>
              <a:tr h="853440">
                <a:tc>
                  <a:txBody>
                    <a:bodyPr/>
                    <a:lstStyle/>
                    <a:p>
                      <a:pPr>
                        <a:buNone/>
                      </a:pPr>
                      <a:r>
                        <a:rPr lang="zh-CN" altLang="en-US" sz="2400" b="1">
                          <a:solidFill>
                            <a:schemeClr val="accent6">
                              <a:lumMod val="75000"/>
                            </a:schemeClr>
                          </a:solidFill>
                          <a:latin typeface="微软雅黑" panose="020B0503020204020204" charset="-122"/>
                          <a:ea typeface="微软雅黑" panose="020B0503020204020204" charset="-122"/>
                          <a:cs typeface="微软雅黑" panose="020B0503020204020204" charset="-122"/>
                        </a:rPr>
                        <a:t>2020·新高考Ⅱ卷</a:t>
                      </a:r>
                    </a:p>
                    <a:p>
                      <a:pPr>
                        <a:buNone/>
                      </a:pPr>
                      <a:r>
                        <a:rPr lang="zh-CN" altLang="en-US" sz="2400" b="1">
                          <a:solidFill>
                            <a:schemeClr val="accent6">
                              <a:lumMod val="75000"/>
                            </a:schemeClr>
                          </a:solidFill>
                          <a:latin typeface="微软雅黑" panose="020B0503020204020204" charset="-122"/>
                          <a:ea typeface="微软雅黑" panose="020B0503020204020204" charset="-122"/>
                          <a:cs typeface="微软雅黑" panose="020B0503020204020204" charset="-122"/>
                        </a:rPr>
                        <a:t>节选自《明史·海瑞传》</a:t>
                      </a:r>
                    </a:p>
                  </a:txBody>
                  <a:tcPr/>
                </a:tc>
                <a:tc>
                  <a:txBody>
                    <a:bodyPr/>
                    <a:lstStyle/>
                    <a:p>
                      <a:pPr>
                        <a:buNone/>
                      </a:pPr>
                      <a:r>
                        <a:rPr lang="zh-CN" altLang="en-US" sz="2400" b="1">
                          <a:latin typeface="宋体" panose="02010600030101010101" pitchFamily="2" charset="-122"/>
                          <a:ea typeface="宋体" panose="02010600030101010101" pitchFamily="2" charset="-122"/>
                          <a:cs typeface="宋体" panose="02010600030101010101" pitchFamily="2" charset="-122"/>
                        </a:rPr>
                        <a:t>海瑞在向明世宗上疏前，为什么要事先“市一棺，诀妻子”？请简要说明。</a:t>
                      </a:r>
                    </a:p>
                  </a:txBody>
                  <a:tcPr/>
                </a:tc>
                <a:tc>
                  <a:txBody>
                    <a:bodyPr/>
                    <a:lstStyle/>
                    <a:p>
                      <a:pPr>
                        <a:buNone/>
                      </a:pPr>
                      <a:r>
                        <a:rPr lang="zh-CN" altLang="en-US" sz="2400" b="1">
                          <a:solidFill>
                            <a:srgbClr val="FF0000"/>
                          </a:solidFill>
                          <a:latin typeface="黑体" panose="02010609060101010101" charset="-122"/>
                          <a:ea typeface="黑体" panose="02010609060101010101" charset="-122"/>
                        </a:rPr>
                        <a:t>探寻事件原因</a:t>
                      </a:r>
                    </a:p>
                  </a:txBody>
                  <a:tcPr/>
                </a:tc>
                <a:extLst>
                  <a:ext uri="{0D108BD9-81ED-4DB2-BD59-A6C34878D82A}">
                    <a16:rowId xmlns:a16="http://schemas.microsoft.com/office/drawing/2014/main" val="10005"/>
                  </a:ext>
                </a:extLst>
              </a:tr>
            </a:tbl>
          </a:graphicData>
        </a:graphic>
      </p:graphicFrame>
      <p:sp>
        <p:nvSpPr>
          <p:cNvPr id="2" name="TextBox 1"/>
          <p:cNvSpPr txBox="1"/>
          <p:nvPr>
            <p:custDataLst>
              <p:tags r:id="rId4"/>
            </p:custDataLst>
          </p:nvPr>
        </p:nvSpPr>
        <p:spPr>
          <a:xfrm>
            <a:off x="181610" y="0"/>
            <a:ext cx="7831455" cy="775335"/>
          </a:xfrm>
          <a:prstGeom prst="rect">
            <a:avLst/>
          </a:prstGeom>
        </p:spPr>
        <p:txBody>
          <a:bodyPr wrap="square" lIns="133945" tIns="66972" rIns="133945" bIns="66972" rtlCol="0" anchor="t">
            <a:spAutoFit/>
          </a:bodyPr>
          <a:lstStyle/>
          <a:p>
            <a:pPr algn="ctr">
              <a:lnSpc>
                <a:spcPct val="116000"/>
              </a:lnSpc>
            </a:pPr>
            <a:r>
              <a:rPr lang="zh-CN" altLang="en-US" sz="3600" b="1">
                <a:solidFill>
                  <a:srgbClr val="FF0000"/>
                </a:solidFill>
                <a:latin typeface="楷体" panose="02010609060101010101" charset="-122"/>
                <a:ea typeface="楷体" panose="02010609060101010101" charset="-122"/>
                <a:cs typeface="楷体" panose="02010609060101010101" charset="-122"/>
              </a:rPr>
              <a:t>“知往鉴今迁移运用”</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0719" y="2235516"/>
            <a:ext cx="4818380" cy="645160"/>
          </a:xfrm>
          <a:prstGeom prst="rect">
            <a:avLst/>
          </a:prstGeom>
          <a:noFill/>
        </p:spPr>
        <p:txBody>
          <a:bodyPr wrap="square" rtlCol="0">
            <a:spAutoFit/>
          </a:bodyPr>
          <a:lstStyle/>
          <a:p>
            <a:pPr lvl="0" algn="l"/>
            <a:endParaRPr lang="zh-CN" altLang="en-US" sz="3600" b="1" noProof="0">
              <a:ln>
                <a:noFill/>
              </a:ln>
              <a:solidFill>
                <a:srgbClr val="383987"/>
              </a:solidFill>
              <a:effectLst>
                <a:outerShdw blurRad="50800" dist="38100" dir="5400000" algn="t" rotWithShape="0">
                  <a:prstClr val="black">
                    <a:alpha val="40000"/>
                  </a:prstClr>
                </a:outerShdw>
              </a:effectLst>
              <a:uLnTx/>
              <a:uFillTx/>
              <a:latin typeface="微软雅黑" panose="020B0503020204020204" charset="-122"/>
              <a:ea typeface="微软雅黑" panose="020B0503020204020204" charset="-122"/>
              <a:sym typeface="+mn-ea"/>
            </a:endParaRPr>
          </a:p>
        </p:txBody>
      </p:sp>
      <p:pic>
        <p:nvPicPr>
          <p:cNvPr id="3" name="图片 2"/>
          <p:cNvPicPr>
            <a:picLocks noChangeAspect="1"/>
          </p:cNvPicPr>
          <p:nvPr>
            <p:custDataLst>
              <p:tags r:id="rId2"/>
            </p:custDataLst>
          </p:nvPr>
        </p:nvPicPr>
        <p:blipFill>
          <a:blip r:embed="rId5"/>
          <a:srcRect l="7706" r="29550"/>
          <a:stretch>
            <a:fillRect/>
          </a:stretch>
        </p:blipFill>
        <p:spPr>
          <a:xfrm>
            <a:off x="4980305" y="2864485"/>
            <a:ext cx="7198360" cy="3975735"/>
          </a:xfrm>
          <a:prstGeom prst="rect">
            <a:avLst/>
          </a:prstGeom>
        </p:spPr>
      </p:pic>
      <p:graphicFrame>
        <p:nvGraphicFramePr>
          <p:cNvPr id="9" name="表格 8"/>
          <p:cNvGraphicFramePr>
            <a:graphicFrameLocks noGrp="1"/>
          </p:cNvGraphicFramePr>
          <p:nvPr>
            <p:custDataLst>
              <p:tags r:id="rId3"/>
            </p:custDataLst>
          </p:nvPr>
        </p:nvGraphicFramePr>
        <p:xfrm>
          <a:off x="81915" y="76200"/>
          <a:ext cx="12051030" cy="6473825"/>
        </p:xfrm>
        <a:graphic>
          <a:graphicData uri="http://schemas.openxmlformats.org/drawingml/2006/table">
            <a:tbl>
              <a:tblPr firstRow="1" bandRow="1">
                <a:tableStyleId>{5C22544A-7EE6-4342-B048-85BDC9FD1C3A}</a:tableStyleId>
              </a:tblPr>
              <a:tblGrid>
                <a:gridCol w="3557905">
                  <a:extLst>
                    <a:ext uri="{9D8B030D-6E8A-4147-A177-3AD203B41FA5}">
                      <a16:colId xmlns:a16="http://schemas.microsoft.com/office/drawing/2014/main" val="20000"/>
                    </a:ext>
                  </a:extLst>
                </a:gridCol>
                <a:gridCol w="6472555">
                  <a:extLst>
                    <a:ext uri="{9D8B030D-6E8A-4147-A177-3AD203B41FA5}">
                      <a16:colId xmlns:a16="http://schemas.microsoft.com/office/drawing/2014/main" val="20001"/>
                    </a:ext>
                  </a:extLst>
                </a:gridCol>
                <a:gridCol w="2020570">
                  <a:extLst>
                    <a:ext uri="{9D8B030D-6E8A-4147-A177-3AD203B41FA5}">
                      <a16:colId xmlns:a16="http://schemas.microsoft.com/office/drawing/2014/main" val="20002"/>
                    </a:ext>
                  </a:extLst>
                </a:gridCol>
              </a:tblGrid>
              <a:tr h="396240">
                <a:tc>
                  <a:txBody>
                    <a:bodyPr/>
                    <a:lstStyle/>
                    <a:p>
                      <a:pPr algn="ctr" fontAlgn="auto">
                        <a:lnSpc>
                          <a:spcPts val="2100"/>
                        </a:lnSpc>
                        <a:buNone/>
                      </a:pPr>
                      <a:r>
                        <a:rPr lang="zh-CN" altLang="en-US" sz="2000" b="1">
                          <a:latin typeface="宋体" panose="02010600030101010101" pitchFamily="2" charset="-122"/>
                          <a:ea typeface="宋体" panose="02010600030101010101" pitchFamily="2" charset="-122"/>
                        </a:rPr>
                        <a:t>高考年份</a:t>
                      </a:r>
                    </a:p>
                  </a:txBody>
                  <a:tcPr/>
                </a:tc>
                <a:tc>
                  <a:txBody>
                    <a:bodyPr/>
                    <a:lstStyle/>
                    <a:p>
                      <a:pPr algn="ctr" fontAlgn="auto">
                        <a:lnSpc>
                          <a:spcPts val="2100"/>
                        </a:lnSpc>
                        <a:buNone/>
                      </a:pPr>
                      <a:r>
                        <a:rPr lang="zh-CN" altLang="en-US" sz="2000" b="1">
                          <a:latin typeface="宋体" panose="02010600030101010101" pitchFamily="2" charset="-122"/>
                          <a:ea typeface="宋体" panose="02010600030101010101" pitchFamily="2" charset="-122"/>
                        </a:rPr>
                        <a:t>题干设计</a:t>
                      </a:r>
                    </a:p>
                  </a:txBody>
                  <a:tcPr/>
                </a:tc>
                <a:tc>
                  <a:txBody>
                    <a:bodyPr/>
                    <a:lstStyle/>
                    <a:p>
                      <a:pPr algn="ctr" fontAlgn="auto">
                        <a:lnSpc>
                          <a:spcPts val="2100"/>
                        </a:lnSpc>
                        <a:buNone/>
                      </a:pPr>
                      <a:r>
                        <a:rPr lang="zh-CN" altLang="en-US" sz="2000" b="1">
                          <a:latin typeface="宋体" panose="02010600030101010101" pitchFamily="2" charset="-122"/>
                          <a:ea typeface="宋体" panose="02010600030101010101" pitchFamily="2" charset="-122"/>
                        </a:rPr>
                        <a:t>考查内容</a:t>
                      </a:r>
                    </a:p>
                  </a:txBody>
                  <a:tcPr/>
                </a:tc>
                <a:extLst>
                  <a:ext uri="{0D108BD9-81ED-4DB2-BD59-A6C34878D82A}">
                    <a16:rowId xmlns:a16="http://schemas.microsoft.com/office/drawing/2014/main" val="10000"/>
                  </a:ext>
                </a:extLst>
              </a:tr>
              <a:tr h="865505">
                <a:tc>
                  <a:txBody>
                    <a:bodyPr/>
                    <a:lstStyle/>
                    <a:p>
                      <a:pPr fontAlgn="auto">
                        <a:lnSpc>
                          <a:spcPts val="2100"/>
                        </a:lnSpc>
                        <a:buNone/>
                      </a:pPr>
                      <a:r>
                        <a:rPr lang="zh-CN" altLang="en-US" sz="2000" b="1">
                          <a:solidFill>
                            <a:schemeClr val="accent6">
                              <a:lumMod val="75000"/>
                            </a:schemeClr>
                          </a:solidFill>
                          <a:latin typeface="微软雅黑" panose="020B0503020204020204" charset="-122"/>
                          <a:ea typeface="微软雅黑" panose="020B0503020204020204" charset="-122"/>
                          <a:cs typeface="微软雅黑" panose="020B0503020204020204" charset="-122"/>
                        </a:rPr>
                        <a:t>2021·北京</a:t>
                      </a:r>
                    </a:p>
                    <a:p>
                      <a:pPr fontAlgn="auto">
                        <a:lnSpc>
                          <a:spcPts val="2100"/>
                        </a:lnSpc>
                        <a:buNone/>
                      </a:pPr>
                      <a:r>
                        <a:rPr lang="zh-CN" altLang="en-US" sz="2000" b="1">
                          <a:solidFill>
                            <a:schemeClr val="accent6">
                              <a:lumMod val="75000"/>
                            </a:schemeClr>
                          </a:solidFill>
                          <a:latin typeface="微软雅黑" panose="020B0503020204020204" charset="-122"/>
                          <a:ea typeface="微软雅黑" panose="020B0503020204020204" charset="-122"/>
                          <a:cs typeface="微软雅黑" panose="020B0503020204020204" charset="-122"/>
                        </a:rPr>
                        <a:t>取材于王充《论衡·非韩》</a:t>
                      </a:r>
                    </a:p>
                  </a:txBody>
                  <a:tcPr/>
                </a:tc>
                <a:tc>
                  <a:txBody>
                    <a:bodyPr/>
                    <a:lstStyle/>
                    <a:p>
                      <a:pPr fontAlgn="auto">
                        <a:lnSpc>
                          <a:spcPts val="2100"/>
                        </a:lnSpc>
                        <a:buNone/>
                      </a:pPr>
                      <a:r>
                        <a:rPr lang="zh-CN" altLang="en-US" sz="2000" b="1">
                          <a:latin typeface="宋体" panose="02010600030101010101" pitchFamily="2" charset="-122"/>
                          <a:ea typeface="宋体" panose="02010600030101010101" pitchFamily="2" charset="-122"/>
                        </a:rPr>
                        <a:t>本文第一段体现了相反相成的思想，即相互对立的事物之间也有相互依赖、相互促成的一面。请结合本段相关语句，用自己的话谈谈作者是如何阐明这一思想的。</a:t>
                      </a:r>
                    </a:p>
                  </a:txBody>
                  <a:tcPr/>
                </a:tc>
                <a:tc>
                  <a:txBody>
                    <a:bodyPr/>
                    <a:lstStyle/>
                    <a:p>
                      <a:pPr fontAlgn="auto">
                        <a:lnSpc>
                          <a:spcPts val="2100"/>
                        </a:lnSpc>
                        <a:buNone/>
                      </a:pPr>
                      <a:r>
                        <a:rPr lang="zh-CN" altLang="en-US" sz="2000" b="1">
                          <a:solidFill>
                            <a:srgbClr val="FF0000"/>
                          </a:solidFill>
                          <a:latin typeface="黑体" panose="02010609060101010101" charset="-122"/>
                          <a:ea typeface="黑体" panose="02010609060101010101" charset="-122"/>
                        </a:rPr>
                        <a:t>解读论证艺术</a:t>
                      </a:r>
                    </a:p>
                  </a:txBody>
                  <a:tcPr/>
                </a:tc>
                <a:extLst>
                  <a:ext uri="{0D108BD9-81ED-4DB2-BD59-A6C34878D82A}">
                    <a16:rowId xmlns:a16="http://schemas.microsoft.com/office/drawing/2014/main" val="10001"/>
                  </a:ext>
                </a:extLst>
              </a:tr>
              <a:tr h="379095">
                <a:tc>
                  <a:txBody>
                    <a:bodyPr/>
                    <a:lstStyle/>
                    <a:p>
                      <a:pPr fontAlgn="auto">
                        <a:lnSpc>
                          <a:spcPts val="2100"/>
                        </a:lnSpc>
                        <a:buNone/>
                      </a:pPr>
                      <a:r>
                        <a:rPr lang="zh-CN" altLang="en-US" sz="2000" b="1">
                          <a:solidFill>
                            <a:schemeClr val="accent6">
                              <a:lumMod val="75000"/>
                            </a:schemeClr>
                          </a:solidFill>
                          <a:latin typeface="微软雅黑" panose="020B0503020204020204" charset="-122"/>
                          <a:ea typeface="微软雅黑" panose="020B0503020204020204" charset="-122"/>
                          <a:cs typeface="微软雅黑" panose="020B0503020204020204" charset="-122"/>
                        </a:rPr>
                        <a:t>2021·天津</a:t>
                      </a:r>
                    </a:p>
                    <a:p>
                      <a:pPr fontAlgn="auto">
                        <a:lnSpc>
                          <a:spcPts val="2100"/>
                        </a:lnSpc>
                        <a:buNone/>
                      </a:pPr>
                      <a:r>
                        <a:rPr lang="zh-CN" altLang="en-US" sz="2000" b="1">
                          <a:solidFill>
                            <a:schemeClr val="accent6">
                              <a:lumMod val="75000"/>
                            </a:schemeClr>
                          </a:solidFill>
                          <a:latin typeface="微软雅黑" panose="020B0503020204020204" charset="-122"/>
                          <a:ea typeface="微软雅黑" panose="020B0503020204020204" charset="-122"/>
                          <a:cs typeface="微软雅黑" panose="020B0503020204020204" charset="-122"/>
                        </a:rPr>
                        <a:t>《魏武帝论》，有删节</a:t>
                      </a:r>
                    </a:p>
                  </a:txBody>
                  <a:tcPr/>
                </a:tc>
                <a:tc>
                  <a:txBody>
                    <a:bodyPr/>
                    <a:lstStyle/>
                    <a:p>
                      <a:pPr fontAlgn="auto">
                        <a:lnSpc>
                          <a:spcPts val="2100"/>
                        </a:lnSpc>
                        <a:buNone/>
                      </a:pPr>
                      <a:r>
                        <a:rPr lang="zh-CN" altLang="en-US" sz="2000" b="1">
                          <a:latin typeface="宋体" panose="02010600030101010101" pitchFamily="2" charset="-122"/>
                          <a:ea typeface="宋体" panose="02010600030101010101" pitchFamily="2" charset="-122"/>
                        </a:rPr>
                        <a:t>请用自己的话概括苏轼和朱敬则对曹操评价的不同之处。</a:t>
                      </a:r>
                    </a:p>
                  </a:txBody>
                  <a:tcPr/>
                </a:tc>
                <a:tc>
                  <a:txBody>
                    <a:bodyPr/>
                    <a:lstStyle/>
                    <a:p>
                      <a:pPr fontAlgn="auto">
                        <a:lnSpc>
                          <a:spcPts val="2100"/>
                        </a:lnSpc>
                        <a:buNone/>
                      </a:pPr>
                      <a:r>
                        <a:rPr lang="zh-CN" altLang="en-US" sz="2000" b="1">
                          <a:solidFill>
                            <a:srgbClr val="FF0000"/>
                          </a:solidFill>
                          <a:latin typeface="黑体" panose="02010609060101010101" charset="-122"/>
                          <a:ea typeface="黑体" panose="02010609060101010101" charset="-122"/>
                          <a:sym typeface="+mn-ea"/>
                        </a:rPr>
                        <a:t>概括内容要点</a:t>
                      </a:r>
                    </a:p>
                  </a:txBody>
                  <a:tcPr/>
                </a:tc>
                <a:extLst>
                  <a:ext uri="{0D108BD9-81ED-4DB2-BD59-A6C34878D82A}">
                    <a16:rowId xmlns:a16="http://schemas.microsoft.com/office/drawing/2014/main" val="10002"/>
                  </a:ext>
                </a:extLst>
              </a:tr>
              <a:tr h="379095">
                <a:tc>
                  <a:txBody>
                    <a:bodyPr/>
                    <a:lstStyle/>
                    <a:p>
                      <a:pPr fontAlgn="auto">
                        <a:lnSpc>
                          <a:spcPts val="2100"/>
                        </a:lnSpc>
                        <a:buNone/>
                      </a:pPr>
                      <a:r>
                        <a:rPr lang="zh-CN" altLang="en-US" sz="2000" b="1">
                          <a:solidFill>
                            <a:schemeClr val="accent6">
                              <a:lumMod val="75000"/>
                            </a:schemeClr>
                          </a:solidFill>
                          <a:latin typeface="微软雅黑" panose="020B0503020204020204" charset="-122"/>
                          <a:ea typeface="微软雅黑" panose="020B0503020204020204" charset="-122"/>
                          <a:cs typeface="微软雅黑" panose="020B0503020204020204" charset="-122"/>
                        </a:rPr>
                        <a:t>2020·北京</a:t>
                      </a:r>
                    </a:p>
                    <a:p>
                      <a:pPr fontAlgn="auto">
                        <a:lnSpc>
                          <a:spcPts val="2100"/>
                        </a:lnSpc>
                        <a:buNone/>
                      </a:pPr>
                      <a:r>
                        <a:rPr lang="zh-CN" altLang="en-US" sz="2000" b="1">
                          <a:solidFill>
                            <a:schemeClr val="accent6">
                              <a:lumMod val="75000"/>
                            </a:schemeClr>
                          </a:solidFill>
                          <a:latin typeface="微软雅黑" panose="020B0503020204020204" charset="-122"/>
                          <a:ea typeface="微软雅黑" panose="020B0503020204020204" charset="-122"/>
                          <a:cs typeface="微软雅黑" panose="020B0503020204020204" charset="-122"/>
                        </a:rPr>
                        <a:t>取材于《史记》《资治通鉴》</a:t>
                      </a:r>
                    </a:p>
                  </a:txBody>
                  <a:tcPr/>
                </a:tc>
                <a:tc>
                  <a:txBody>
                    <a:bodyPr/>
                    <a:lstStyle/>
                    <a:p>
                      <a:pPr fontAlgn="auto">
                        <a:lnSpc>
                          <a:spcPts val="2100"/>
                        </a:lnSpc>
                        <a:buNone/>
                      </a:pPr>
                      <a:r>
                        <a:rPr lang="zh-CN" altLang="en-US" sz="2000" b="1">
                          <a:latin typeface="宋体" panose="02010600030101010101" pitchFamily="2" charset="-122"/>
                          <a:ea typeface="宋体" panose="02010600030101010101" pitchFamily="2" charset="-122"/>
                          <a:cs typeface="宋体" panose="02010600030101010101" pitchFamily="2" charset="-122"/>
                        </a:rPr>
                        <a:t>第五段中韩、魏二子对张孟谈说“我心知其然也”，请从文中找出可以佐证此话的动作描写语句。</a:t>
                      </a:r>
                    </a:p>
                  </a:txBody>
                  <a:tcPr/>
                </a:tc>
                <a:tc>
                  <a:txBody>
                    <a:bodyPr/>
                    <a:lstStyle/>
                    <a:p>
                      <a:pPr fontAlgn="auto">
                        <a:lnSpc>
                          <a:spcPts val="2100"/>
                        </a:lnSpc>
                        <a:buNone/>
                      </a:pPr>
                      <a:r>
                        <a:rPr lang="zh-CN" altLang="en-US" sz="2000" b="1">
                          <a:solidFill>
                            <a:srgbClr val="FF0000"/>
                          </a:solidFill>
                          <a:latin typeface="黑体" panose="02010609060101010101" charset="-122"/>
                          <a:ea typeface="黑体" panose="02010609060101010101" charset="-122"/>
                          <a:sym typeface="+mn-ea"/>
                        </a:rPr>
                        <a:t>概括内容要点</a:t>
                      </a:r>
                    </a:p>
                  </a:txBody>
                  <a:tcPr/>
                </a:tc>
                <a:extLst>
                  <a:ext uri="{0D108BD9-81ED-4DB2-BD59-A6C34878D82A}">
                    <a16:rowId xmlns:a16="http://schemas.microsoft.com/office/drawing/2014/main" val="10003"/>
                  </a:ext>
                </a:extLst>
              </a:tr>
              <a:tr h="379095">
                <a:tc>
                  <a:txBody>
                    <a:bodyPr/>
                    <a:lstStyle/>
                    <a:p>
                      <a:pPr fontAlgn="auto">
                        <a:lnSpc>
                          <a:spcPts val="2100"/>
                        </a:lnSpc>
                        <a:buNone/>
                      </a:pPr>
                      <a:r>
                        <a:rPr lang="zh-CN" altLang="en-US" sz="2000" b="1">
                          <a:solidFill>
                            <a:schemeClr val="accent6">
                              <a:lumMod val="75000"/>
                            </a:schemeClr>
                          </a:solidFill>
                          <a:latin typeface="微软雅黑" panose="020B0503020204020204" charset="-122"/>
                          <a:ea typeface="微软雅黑" panose="020B0503020204020204" charset="-122"/>
                          <a:cs typeface="微软雅黑" panose="020B0503020204020204" charset="-122"/>
                        </a:rPr>
                        <a:t>2020·天津</a:t>
                      </a:r>
                    </a:p>
                    <a:p>
                      <a:pPr fontAlgn="auto">
                        <a:lnSpc>
                          <a:spcPts val="2100"/>
                        </a:lnSpc>
                        <a:buNone/>
                      </a:pPr>
                      <a:r>
                        <a:rPr lang="zh-CN" altLang="en-US" sz="2000" b="1">
                          <a:solidFill>
                            <a:schemeClr val="accent6">
                              <a:lumMod val="75000"/>
                            </a:schemeClr>
                          </a:solidFill>
                          <a:latin typeface="微软雅黑" panose="020B0503020204020204" charset="-122"/>
                          <a:ea typeface="微软雅黑" panose="020B0503020204020204" charset="-122"/>
                          <a:cs typeface="微软雅黑" panose="020B0503020204020204" charset="-122"/>
                        </a:rPr>
                        <a:t>节选自陆游《放翁家训·序》</a:t>
                      </a:r>
                    </a:p>
                  </a:txBody>
                  <a:tcPr/>
                </a:tc>
                <a:tc>
                  <a:txBody>
                    <a:bodyPr/>
                    <a:lstStyle/>
                    <a:p>
                      <a:pPr fontAlgn="auto">
                        <a:lnSpc>
                          <a:spcPts val="2100"/>
                        </a:lnSpc>
                        <a:buNone/>
                      </a:pPr>
                      <a:r>
                        <a:rPr lang="zh-CN" altLang="en-US" sz="2000" b="1">
                          <a:latin typeface="宋体" panose="02010600030101010101" pitchFamily="2" charset="-122"/>
                          <a:ea typeface="宋体" panose="02010600030101010101" pitchFamily="2" charset="-122"/>
                        </a:rPr>
                        <a:t>请概括陆游、叶梦得二人对家风的要求有何异同。</a:t>
                      </a:r>
                    </a:p>
                  </a:txBody>
                  <a:tcPr/>
                </a:tc>
                <a:tc>
                  <a:txBody>
                    <a:bodyPr/>
                    <a:lstStyle/>
                    <a:p>
                      <a:pPr fontAlgn="auto">
                        <a:lnSpc>
                          <a:spcPts val="2100"/>
                        </a:lnSpc>
                        <a:buNone/>
                      </a:pPr>
                      <a:r>
                        <a:rPr lang="zh-CN" altLang="en-US" sz="2000" b="1">
                          <a:solidFill>
                            <a:srgbClr val="FF0000"/>
                          </a:solidFill>
                          <a:latin typeface="黑体" panose="02010609060101010101" charset="-122"/>
                          <a:ea typeface="黑体" panose="02010609060101010101" charset="-122"/>
                          <a:sym typeface="+mn-ea"/>
                        </a:rPr>
                        <a:t>概括内容要点</a:t>
                      </a:r>
                    </a:p>
                  </a:txBody>
                  <a:tcPr/>
                </a:tc>
                <a:extLst>
                  <a:ext uri="{0D108BD9-81ED-4DB2-BD59-A6C34878D82A}">
                    <a16:rowId xmlns:a16="http://schemas.microsoft.com/office/drawing/2014/main" val="10004"/>
                  </a:ext>
                </a:extLst>
              </a:tr>
              <a:tr h="379095">
                <a:tc>
                  <a:txBody>
                    <a:bodyPr/>
                    <a:lstStyle/>
                    <a:p>
                      <a:pPr fontAlgn="auto">
                        <a:lnSpc>
                          <a:spcPts val="2100"/>
                        </a:lnSpc>
                        <a:buNone/>
                      </a:pPr>
                      <a:r>
                        <a:rPr lang="zh-CN" altLang="en-US" sz="2000" b="1">
                          <a:solidFill>
                            <a:schemeClr val="accent6">
                              <a:lumMod val="75000"/>
                            </a:schemeClr>
                          </a:solidFill>
                          <a:latin typeface="微软雅黑" panose="020B0503020204020204" charset="-122"/>
                          <a:ea typeface="微软雅黑" panose="020B0503020204020204" charset="-122"/>
                          <a:cs typeface="微软雅黑" panose="020B0503020204020204" charset="-122"/>
                        </a:rPr>
                        <a:t>2020·江苏</a:t>
                      </a:r>
                    </a:p>
                    <a:p>
                      <a:pPr fontAlgn="auto">
                        <a:lnSpc>
                          <a:spcPts val="2100"/>
                        </a:lnSpc>
                        <a:buNone/>
                      </a:pPr>
                      <a:r>
                        <a:rPr lang="zh-CN" altLang="en-US" sz="2000" b="1">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rPr>
                        <a:t>删</a:t>
                      </a:r>
                      <a:r>
                        <a:rPr lang="zh-CN" altLang="en-US" sz="2000" b="1">
                          <a:solidFill>
                            <a:schemeClr val="accent6">
                              <a:lumMod val="75000"/>
                            </a:schemeClr>
                          </a:solidFill>
                          <a:latin typeface="微软雅黑" panose="020B0503020204020204" charset="-122"/>
                          <a:ea typeface="微软雅黑" panose="020B0503020204020204" charset="-122"/>
                          <a:cs typeface="微软雅黑" panose="020B0503020204020204" charset="-122"/>
                        </a:rPr>
                        <a:t>选自《白苏斋类集》</a:t>
                      </a:r>
                    </a:p>
                  </a:txBody>
                  <a:tcPr/>
                </a:tc>
                <a:tc>
                  <a:txBody>
                    <a:bodyPr/>
                    <a:lstStyle/>
                    <a:p>
                      <a:pPr fontAlgn="auto">
                        <a:lnSpc>
                          <a:spcPts val="2100"/>
                        </a:lnSpc>
                        <a:buNone/>
                      </a:pPr>
                      <a:r>
                        <a:rPr lang="zh-CN" altLang="en-US" sz="2000" b="1">
                          <a:latin typeface="宋体" panose="02010600030101010101" pitchFamily="2" charset="-122"/>
                          <a:ea typeface="宋体" panose="02010600030101010101" pitchFamily="2" charset="-122"/>
                          <a:cs typeface="宋体" panose="02010600030101010101" pitchFamily="2" charset="-122"/>
                        </a:rPr>
                        <a:t>赵太夫人平居言语中的“识大义”体现在哪些方面？请简要概括。</a:t>
                      </a:r>
                    </a:p>
                  </a:txBody>
                  <a:tcPr/>
                </a:tc>
                <a:tc>
                  <a:txBody>
                    <a:bodyPr/>
                    <a:lstStyle/>
                    <a:p>
                      <a:pPr fontAlgn="auto">
                        <a:lnSpc>
                          <a:spcPts val="2100"/>
                        </a:lnSpc>
                        <a:buNone/>
                      </a:pPr>
                      <a:r>
                        <a:rPr lang="zh-CN" altLang="en-US" sz="2000" b="1">
                          <a:solidFill>
                            <a:srgbClr val="FF0000"/>
                          </a:solidFill>
                          <a:latin typeface="黑体" panose="02010609060101010101" charset="-122"/>
                          <a:ea typeface="黑体" panose="02010609060101010101" charset="-122"/>
                        </a:rPr>
                        <a:t>分析形象特征</a:t>
                      </a:r>
                    </a:p>
                  </a:txBody>
                  <a:tcPr/>
                </a:tc>
                <a:extLst>
                  <a:ext uri="{0D108BD9-81ED-4DB2-BD59-A6C34878D82A}">
                    <a16:rowId xmlns:a16="http://schemas.microsoft.com/office/drawing/2014/main" val="10005"/>
                  </a:ext>
                </a:extLst>
              </a:tr>
              <a:tr h="379095">
                <a:tc>
                  <a:txBody>
                    <a:bodyPr/>
                    <a:lstStyle/>
                    <a:p>
                      <a:pPr fontAlgn="auto">
                        <a:lnSpc>
                          <a:spcPts val="2100"/>
                        </a:lnSpc>
                        <a:buNone/>
                      </a:pPr>
                      <a:r>
                        <a:rPr lang="zh-CN" altLang="en-US" sz="2000" b="1">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rPr>
                        <a:t>20</a:t>
                      </a:r>
                      <a:r>
                        <a:rPr lang="en-US" altLang="zh-CN" sz="2000" b="1">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rPr>
                        <a:t>19</a:t>
                      </a:r>
                      <a:r>
                        <a:rPr lang="zh-CN" altLang="en-US" sz="2000" b="1">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rPr>
                        <a:t>·北京</a:t>
                      </a:r>
                      <a:endParaRPr lang="zh-CN" altLang="en-US" sz="2000" b="1">
                        <a:solidFill>
                          <a:schemeClr val="accent6">
                            <a:lumMod val="75000"/>
                          </a:schemeClr>
                        </a:solidFill>
                        <a:latin typeface="微软雅黑" panose="020B0503020204020204" charset="-122"/>
                        <a:ea typeface="微软雅黑" panose="020B0503020204020204" charset="-122"/>
                        <a:cs typeface="微软雅黑" panose="020B0503020204020204" charset="-122"/>
                      </a:endParaRPr>
                    </a:p>
                    <a:p>
                      <a:pPr fontAlgn="auto">
                        <a:lnSpc>
                          <a:spcPts val="2100"/>
                        </a:lnSpc>
                        <a:buNone/>
                      </a:pPr>
                      <a:r>
                        <a:rPr lang="zh-CN" altLang="en-US" sz="2000" b="1">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rPr>
                        <a:t>取材于柳宗元《非国语》</a:t>
                      </a:r>
                    </a:p>
                  </a:txBody>
                  <a:tcPr/>
                </a:tc>
                <a:tc>
                  <a:txBody>
                    <a:bodyPr/>
                    <a:lstStyle/>
                    <a:p>
                      <a:pPr fontAlgn="auto">
                        <a:lnSpc>
                          <a:spcPts val="2100"/>
                        </a:lnSpc>
                        <a:buNone/>
                      </a:pPr>
                      <a:r>
                        <a:rPr lang="zh-CN" altLang="en-US" sz="2000" b="1">
                          <a:latin typeface="宋体" panose="02010600030101010101" pitchFamily="2" charset="-122"/>
                          <a:ea typeface="宋体" panose="02010600030101010101" pitchFamily="2" charset="-122"/>
                          <a:cs typeface="宋体" panose="02010600030101010101" pitchFamily="2" charset="-122"/>
                        </a:rPr>
                        <a:t>文章第</a:t>
                      </a:r>
                      <a:r>
                        <a:rPr lang="en-US" altLang="zh-CN" sz="2000" b="1">
                          <a:latin typeface="宋体" panose="02010600030101010101" pitchFamily="2" charset="-122"/>
                          <a:ea typeface="宋体" panose="02010600030101010101" pitchFamily="2" charset="-122"/>
                          <a:cs typeface="宋体" panose="02010600030101010101" pitchFamily="2" charset="-122"/>
                        </a:rPr>
                        <a:t>3</a:t>
                      </a:r>
                      <a:r>
                        <a:rPr lang="zh-CN" altLang="en-US" sz="2000" b="1">
                          <a:latin typeface="宋体" panose="02010600030101010101" pitchFamily="2" charset="-122"/>
                          <a:ea typeface="宋体" panose="02010600030101010101" pitchFamily="2" charset="-122"/>
                          <a:cs typeface="宋体" panose="02010600030101010101" pitchFamily="2" charset="-122"/>
                        </a:rPr>
                        <a:t>自然段对伯阳父的说法进行了批驳，请具体说明该段是如何逐层展开批驳的。</a:t>
                      </a:r>
                    </a:p>
                  </a:txBody>
                  <a:tcPr/>
                </a:tc>
                <a:tc>
                  <a:txBody>
                    <a:bodyPr/>
                    <a:lstStyle/>
                    <a:p>
                      <a:pPr fontAlgn="auto">
                        <a:lnSpc>
                          <a:spcPts val="2100"/>
                        </a:lnSpc>
                        <a:buNone/>
                      </a:pPr>
                      <a:r>
                        <a:rPr lang="zh-CN" altLang="en-US" sz="2000" b="1">
                          <a:solidFill>
                            <a:srgbClr val="FF0000"/>
                          </a:solidFill>
                          <a:latin typeface="黑体" panose="02010609060101010101" charset="-122"/>
                          <a:ea typeface="黑体" panose="02010609060101010101" charset="-122"/>
                          <a:sym typeface="+mn-ea"/>
                        </a:rPr>
                        <a:t>解读论证艺术</a:t>
                      </a:r>
                    </a:p>
                  </a:txBody>
                  <a:tcPr/>
                </a:tc>
                <a:extLst>
                  <a:ext uri="{0D108BD9-81ED-4DB2-BD59-A6C34878D82A}">
                    <a16:rowId xmlns:a16="http://schemas.microsoft.com/office/drawing/2014/main" val="10006"/>
                  </a:ext>
                </a:extLst>
              </a:tr>
              <a:tr h="782955">
                <a:tc>
                  <a:txBody>
                    <a:bodyPr/>
                    <a:lstStyle/>
                    <a:p>
                      <a:pPr fontAlgn="auto">
                        <a:lnSpc>
                          <a:spcPts val="2100"/>
                        </a:lnSpc>
                        <a:buNone/>
                      </a:pPr>
                      <a:r>
                        <a:rPr lang="zh-CN" altLang="en-US" sz="2000" b="1">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rPr>
                        <a:t>20</a:t>
                      </a:r>
                      <a:r>
                        <a:rPr lang="en-US" altLang="zh-CN" sz="2000" b="1">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rPr>
                        <a:t>19</a:t>
                      </a:r>
                      <a:r>
                        <a:rPr lang="zh-CN" altLang="en-US" sz="2000" b="1">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rPr>
                        <a:t>·江苏</a:t>
                      </a:r>
                      <a:endParaRPr lang="zh-CN" altLang="en-US" sz="2000" b="1">
                        <a:solidFill>
                          <a:schemeClr val="accent6">
                            <a:lumMod val="75000"/>
                          </a:schemeClr>
                        </a:solidFill>
                        <a:latin typeface="微软雅黑" panose="020B0503020204020204" charset="-122"/>
                        <a:ea typeface="微软雅黑" panose="020B0503020204020204" charset="-122"/>
                        <a:cs typeface="微软雅黑" panose="020B0503020204020204" charset="-122"/>
                      </a:endParaRPr>
                    </a:p>
                    <a:p>
                      <a:pPr fontAlgn="auto">
                        <a:lnSpc>
                          <a:spcPts val="2100"/>
                        </a:lnSpc>
                        <a:buNone/>
                      </a:pPr>
                      <a:r>
                        <a:rPr lang="zh-CN" altLang="en-US" sz="2000" b="1">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rPr>
                        <a:t>删选自《汤显祖诗文集》附录</a:t>
                      </a:r>
                    </a:p>
                  </a:txBody>
                  <a:tcPr/>
                </a:tc>
                <a:tc>
                  <a:txBody>
                    <a:bodyPr/>
                    <a:lstStyle/>
                    <a:p>
                      <a:pPr fontAlgn="auto">
                        <a:lnSpc>
                          <a:spcPts val="2100"/>
                        </a:lnSpc>
                        <a:buNone/>
                      </a:pPr>
                      <a:r>
                        <a:rPr lang="zh-CN" altLang="en-US" sz="2000" b="1">
                          <a:latin typeface="宋体" panose="02010600030101010101" pitchFamily="2" charset="-122"/>
                          <a:ea typeface="宋体" panose="02010600030101010101" pitchFamily="2" charset="-122"/>
                          <a:cs typeface="宋体" panose="02010600030101010101" pitchFamily="2" charset="-122"/>
                        </a:rPr>
                        <a:t>请简要概括汤显祖读书为文的特点。</a:t>
                      </a:r>
                    </a:p>
                  </a:txBody>
                  <a:tcPr/>
                </a:tc>
                <a:tc>
                  <a:txBody>
                    <a:bodyPr/>
                    <a:lstStyle/>
                    <a:p>
                      <a:pPr fontAlgn="auto">
                        <a:lnSpc>
                          <a:spcPts val="2100"/>
                        </a:lnSpc>
                        <a:buNone/>
                      </a:pPr>
                      <a:r>
                        <a:rPr lang="zh-CN" altLang="en-US" sz="2000" b="1">
                          <a:solidFill>
                            <a:srgbClr val="FF0000"/>
                          </a:solidFill>
                          <a:latin typeface="黑体" panose="02010609060101010101" charset="-122"/>
                          <a:ea typeface="黑体" panose="02010609060101010101" charset="-122"/>
                        </a:rPr>
                        <a:t>概括为文（为官、为学、为人）特点</a:t>
                      </a:r>
                    </a:p>
                  </a:txBody>
                  <a:tcPr/>
                </a:tc>
                <a:extLst>
                  <a:ext uri="{0D108BD9-81ED-4DB2-BD59-A6C34878D82A}">
                    <a16:rowId xmlns:a16="http://schemas.microsoft.com/office/drawing/2014/main" val="10007"/>
                  </a:ext>
                </a:extLst>
              </a:tr>
              <a:tr h="379095">
                <a:tc>
                  <a:txBody>
                    <a:bodyPr/>
                    <a:lstStyle/>
                    <a:p>
                      <a:pPr fontAlgn="auto">
                        <a:lnSpc>
                          <a:spcPts val="2100"/>
                        </a:lnSpc>
                        <a:buNone/>
                      </a:pPr>
                      <a:r>
                        <a:rPr lang="zh-CN" altLang="en-US" sz="2000" b="1">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rPr>
                        <a:t>20</a:t>
                      </a:r>
                      <a:r>
                        <a:rPr lang="en-US" altLang="zh-CN" sz="2000" b="1">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rPr>
                        <a:t>18</a:t>
                      </a:r>
                      <a:r>
                        <a:rPr lang="zh-CN" altLang="en-US" sz="2000" b="1">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rPr>
                        <a:t>·北京</a:t>
                      </a:r>
                      <a:endParaRPr lang="zh-CN" altLang="en-US" sz="2000" b="1">
                        <a:solidFill>
                          <a:schemeClr val="accent6">
                            <a:lumMod val="75000"/>
                          </a:schemeClr>
                        </a:solidFill>
                        <a:latin typeface="微软雅黑" panose="020B0503020204020204" charset="-122"/>
                        <a:ea typeface="微软雅黑" panose="020B0503020204020204" charset="-122"/>
                        <a:cs typeface="微软雅黑" panose="020B0503020204020204" charset="-122"/>
                      </a:endParaRPr>
                    </a:p>
                    <a:p>
                      <a:pPr fontAlgn="auto">
                        <a:lnSpc>
                          <a:spcPts val="2100"/>
                        </a:lnSpc>
                        <a:buNone/>
                      </a:pPr>
                      <a:r>
                        <a:rPr lang="zh-CN" altLang="en-US" sz="2000" b="1">
                          <a:solidFill>
                            <a:schemeClr val="accent6">
                              <a:lumMod val="75000"/>
                            </a:schemeClr>
                          </a:solidFill>
                          <a:latin typeface="微软雅黑" panose="020B0503020204020204" charset="-122"/>
                          <a:ea typeface="微软雅黑" panose="020B0503020204020204" charset="-122"/>
                          <a:cs typeface="微软雅黑" panose="020B0503020204020204" charset="-122"/>
                          <a:sym typeface="+mn-ea"/>
                        </a:rPr>
                        <a:t>取材于《吕氏春秋》</a:t>
                      </a:r>
                    </a:p>
                  </a:txBody>
                  <a:tcPr/>
                </a:tc>
                <a:tc>
                  <a:txBody>
                    <a:bodyPr/>
                    <a:lstStyle/>
                    <a:p>
                      <a:pPr fontAlgn="auto">
                        <a:lnSpc>
                          <a:spcPts val="2100"/>
                        </a:lnSpc>
                        <a:buNone/>
                      </a:pPr>
                      <a:r>
                        <a:rPr lang="zh-CN" altLang="en-US" sz="2000" b="1">
                          <a:latin typeface="宋体" panose="02010600030101010101" pitchFamily="2" charset="-122"/>
                          <a:ea typeface="宋体" panose="02010600030101010101" pitchFamily="2" charset="-122"/>
                          <a:cs typeface="宋体" panose="02010600030101010101" pitchFamily="2" charset="-122"/>
                        </a:rPr>
                        <a:t>以上两则短文都讲到要重视微小的事物。请根据要求作答。</a:t>
                      </a:r>
                    </a:p>
                    <a:p>
                      <a:pPr fontAlgn="auto">
                        <a:lnSpc>
                          <a:spcPts val="2100"/>
                        </a:lnSpc>
                        <a:buNone/>
                      </a:pPr>
                      <a:r>
                        <a:rPr lang="zh-CN" altLang="en-US" sz="2000" b="1">
                          <a:latin typeface="宋体" panose="02010600030101010101" pitchFamily="2" charset="-122"/>
                          <a:ea typeface="宋体" panose="02010600030101010101" pitchFamily="2" charset="-122"/>
                          <a:cs typeface="宋体" panose="02010600030101010101" pitchFamily="2" charset="-122"/>
                        </a:rPr>
                        <a:t>⑴分别写出两则短文中能作为中心论点的一个句子。</a:t>
                      </a:r>
                    </a:p>
                    <a:p>
                      <a:pPr fontAlgn="auto">
                        <a:lnSpc>
                          <a:spcPts val="2100"/>
                        </a:lnSpc>
                        <a:buNone/>
                      </a:pPr>
                      <a:r>
                        <a:rPr lang="zh-CN" altLang="en-US" sz="2000" b="1">
                          <a:latin typeface="宋体" panose="02010600030101010101" pitchFamily="2" charset="-122"/>
                          <a:ea typeface="宋体" panose="02010600030101010101" pitchFamily="2" charset="-122"/>
                          <a:cs typeface="宋体" panose="02010600030101010101" pitchFamily="2" charset="-122"/>
                        </a:rPr>
                        <a:t>⑵分别为两则短文拟定标题，并简要说明理由。（标题字数限定</a:t>
                      </a:r>
                      <a:r>
                        <a:rPr lang="en-US" altLang="zh-CN" sz="2000" b="1">
                          <a:latin typeface="宋体" panose="02010600030101010101" pitchFamily="2" charset="-122"/>
                          <a:ea typeface="宋体" panose="02010600030101010101" pitchFamily="2" charset="-122"/>
                          <a:cs typeface="宋体" panose="02010600030101010101" pitchFamily="2" charset="-122"/>
                        </a:rPr>
                        <a:t>2-5</a:t>
                      </a:r>
                      <a:r>
                        <a:rPr lang="zh-CN" altLang="en-US" sz="2000" b="1">
                          <a:latin typeface="宋体" panose="02010600030101010101" pitchFamily="2" charset="-122"/>
                          <a:ea typeface="宋体" panose="02010600030101010101" pitchFamily="2" charset="-122"/>
                          <a:cs typeface="宋体" panose="02010600030101010101" pitchFamily="2" charset="-122"/>
                        </a:rPr>
                        <a:t>字）</a:t>
                      </a:r>
                    </a:p>
                  </a:txBody>
                  <a:tcPr/>
                </a:tc>
                <a:tc>
                  <a:txBody>
                    <a:bodyPr/>
                    <a:lstStyle/>
                    <a:p>
                      <a:pPr fontAlgn="auto">
                        <a:lnSpc>
                          <a:spcPts val="2100"/>
                        </a:lnSpc>
                        <a:buNone/>
                      </a:pPr>
                      <a:r>
                        <a:rPr lang="zh-CN" altLang="en-US" sz="2000" b="1">
                          <a:solidFill>
                            <a:srgbClr val="FF0000"/>
                          </a:solidFill>
                          <a:latin typeface="黑体" panose="02010609060101010101" charset="-122"/>
                          <a:ea typeface="黑体" panose="02010609060101010101" charset="-122"/>
                          <a:sym typeface="+mn-ea"/>
                        </a:rPr>
                        <a:t>提炼作者观点</a:t>
                      </a:r>
                    </a:p>
                  </a:txBody>
                  <a:tcPr/>
                </a:tc>
                <a:extLst>
                  <a:ext uri="{0D108BD9-81ED-4DB2-BD59-A6C34878D82A}">
                    <a16:rowId xmlns:a16="http://schemas.microsoft.com/office/drawing/2014/main" val="10008"/>
                  </a:ext>
                </a:extLst>
              </a:tr>
            </a:tbl>
          </a:graphicData>
        </a:graphic>
      </p:graphicFrame>
    </p:spTree>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a:blip r:embed="rId6"/>
          <a:srcRect l="7706" r="29550"/>
          <a:stretch>
            <a:fillRect/>
          </a:stretch>
        </p:blipFill>
        <p:spPr>
          <a:xfrm>
            <a:off x="4980305" y="2864485"/>
            <a:ext cx="7198360" cy="3975735"/>
          </a:xfrm>
          <a:prstGeom prst="rect">
            <a:avLst/>
          </a:prstGeom>
        </p:spPr>
      </p:pic>
      <p:sp>
        <p:nvSpPr>
          <p:cNvPr id="10" name="Text Box 5"/>
          <p:cNvSpPr txBox="1">
            <a:spLocks noChangeArrowheads="1"/>
          </p:cNvSpPr>
          <p:nvPr>
            <p:custDataLst>
              <p:tags r:id="rId2"/>
            </p:custDataLst>
          </p:nvPr>
        </p:nvSpPr>
        <p:spPr bwMode="auto">
          <a:xfrm>
            <a:off x="300990" y="1860550"/>
            <a:ext cx="921385" cy="3291840"/>
          </a:xfrm>
          <a:prstGeom prst="rect">
            <a:avLst/>
          </a:prstGeom>
          <a:solidFill>
            <a:schemeClr val="accent5">
              <a:lumMod val="40000"/>
              <a:lumOff val="60000"/>
            </a:schemeClr>
          </a:solidFill>
          <a:ln w="9525">
            <a:noFill/>
            <a:miter lim="800000"/>
          </a:ln>
        </p:spPr>
        <p:txBody>
          <a:bodyPr vert="eaVert" wrap="square">
            <a:spAutoFit/>
          </a:bodyPr>
          <a:lstStyle/>
          <a:p>
            <a:pPr algn="ctr"/>
            <a:r>
              <a:rPr lang="zh-CN" altLang="en-US" sz="4800" spc="1200">
                <a:solidFill>
                  <a:srgbClr val="FF0066"/>
                </a:solidFill>
                <a:uFillTx/>
                <a:latin typeface="华文琥珀" panose="02010800040101010101" charset="-122"/>
                <a:ea typeface="华文琥珀" panose="02010800040101010101" charset="-122"/>
              </a:rPr>
              <a:t>困 惑 ？</a:t>
            </a:r>
          </a:p>
        </p:txBody>
      </p:sp>
      <p:sp>
        <p:nvSpPr>
          <p:cNvPr id="7170" name="内容占位符 2"/>
          <p:cNvSpPr>
            <a:spLocks noGrp="1"/>
          </p:cNvSpPr>
          <p:nvPr>
            <p:custDataLst>
              <p:tags r:id="rId3"/>
            </p:custDataLst>
          </p:nvPr>
        </p:nvSpPr>
        <p:spPr>
          <a:xfrm>
            <a:off x="1533525" y="1189990"/>
            <a:ext cx="10330180" cy="5347335"/>
          </a:xfrm>
          <a:prstGeom prst="rect">
            <a:avLst/>
          </a:prstGeom>
          <a:ln>
            <a:solidFill>
              <a:srgbClr val="FF0000"/>
            </a:solidFill>
          </a:ln>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lumMod val="75000"/>
                    <a:lumOff val="25000"/>
                  </a:schemeClr>
                </a:solidFill>
                <a:effectLst/>
                <a:latin typeface="+mn-ea"/>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711200" algn="l" fontAlgn="auto">
              <a:lnSpc>
                <a:spcPct val="110000"/>
              </a:lnSpc>
              <a:spcBef>
                <a:spcPct val="0"/>
              </a:spcBef>
              <a:buFont typeface="Arial"/>
              <a:buNone/>
            </a:pPr>
            <a:r>
              <a:rPr lang="zh-CN" altLang="en-US" sz="2800" b="1">
                <a:solidFill>
                  <a:schemeClr val="tx1"/>
                </a:solidFill>
                <a:sym typeface="+mn-ea"/>
              </a:rPr>
              <a:t>能力考查由识记（</a:t>
            </a:r>
            <a:r>
              <a:rPr lang="en-US" altLang="zh-CN" sz="2800" b="1">
                <a:solidFill>
                  <a:schemeClr val="tx1"/>
                </a:solidFill>
                <a:sym typeface="+mn-ea"/>
              </a:rPr>
              <a:t>A</a:t>
            </a:r>
            <a:r>
              <a:rPr lang="zh-CN" altLang="en-US" sz="2800" b="1">
                <a:solidFill>
                  <a:schemeClr val="tx1"/>
                </a:solidFill>
                <a:sym typeface="+mn-ea"/>
              </a:rPr>
              <a:t>）向理解（</a:t>
            </a:r>
            <a:r>
              <a:rPr lang="en-US" altLang="zh-CN" sz="2800" b="1">
                <a:solidFill>
                  <a:schemeClr val="tx1"/>
                </a:solidFill>
                <a:sym typeface="+mn-ea"/>
              </a:rPr>
              <a:t>B</a:t>
            </a:r>
            <a:r>
              <a:rPr lang="zh-CN" altLang="en-US" sz="2800" b="1">
                <a:solidFill>
                  <a:schemeClr val="tx1"/>
                </a:solidFill>
                <a:sym typeface="+mn-ea"/>
              </a:rPr>
              <a:t>）、分析（</a:t>
            </a:r>
            <a:r>
              <a:rPr lang="en-US" altLang="zh-CN" sz="2800" b="1">
                <a:solidFill>
                  <a:schemeClr val="tx1"/>
                </a:solidFill>
                <a:sym typeface="+mn-ea"/>
              </a:rPr>
              <a:t>C</a:t>
            </a:r>
            <a:r>
              <a:rPr lang="zh-CN" altLang="en-US" sz="2800" b="1">
                <a:solidFill>
                  <a:schemeClr val="tx1"/>
                </a:solidFill>
                <a:sym typeface="+mn-ea"/>
              </a:rPr>
              <a:t>）转变。</a:t>
            </a:r>
          </a:p>
          <a:p>
            <a:pPr marL="0" indent="711200" algn="l" fontAlgn="auto">
              <a:lnSpc>
                <a:spcPct val="110000"/>
              </a:lnSpc>
              <a:spcBef>
                <a:spcPct val="0"/>
              </a:spcBef>
              <a:buFont typeface="Arial"/>
              <a:buNone/>
            </a:pPr>
            <a:r>
              <a:rPr lang="zh-CN" altLang="zh-CN" sz="2800" b="1">
                <a:solidFill>
                  <a:schemeClr val="tx1"/>
                </a:solidFill>
              </a:rPr>
              <a:t>文言文阅读设置</a:t>
            </a:r>
            <a:r>
              <a:rPr lang="zh-CN" altLang="zh-CN" sz="2800" b="1">
                <a:solidFill>
                  <a:srgbClr val="0000FF"/>
                </a:solidFill>
              </a:rPr>
              <a:t>简答题</a:t>
            </a:r>
            <a:r>
              <a:rPr lang="zh-CN" altLang="zh-CN" sz="2800" b="1">
                <a:solidFill>
                  <a:schemeClr val="tx1"/>
                </a:solidFill>
              </a:rPr>
              <a:t>是适应新课程改革的需要，也是继承和弘扬中华优秀传统文化的需要。</a:t>
            </a:r>
          </a:p>
          <a:p>
            <a:pPr marL="0" indent="711200" algn="l" fontAlgn="auto">
              <a:lnSpc>
                <a:spcPct val="110000"/>
              </a:lnSpc>
              <a:spcBef>
                <a:spcPct val="0"/>
              </a:spcBef>
              <a:buFont typeface="Arial"/>
              <a:buNone/>
            </a:pPr>
            <a:r>
              <a:rPr lang="zh-CN" altLang="zh-CN" sz="2800" b="1">
                <a:solidFill>
                  <a:schemeClr val="tx1"/>
                </a:solidFill>
              </a:rPr>
              <a:t>从阅读考查的角度来看，这类题</a:t>
            </a:r>
            <a:r>
              <a:rPr lang="zh-CN" altLang="en-US" sz="2800" b="1">
                <a:solidFill>
                  <a:schemeClr val="tx1"/>
                </a:solidFill>
              </a:rPr>
              <a:t>“</a:t>
            </a:r>
            <a:r>
              <a:rPr lang="zh-CN" altLang="en-US" sz="2800" b="1">
                <a:solidFill>
                  <a:srgbClr val="FF0000"/>
                </a:solidFill>
              </a:rPr>
              <a:t>因文设题</a:t>
            </a:r>
            <a:r>
              <a:rPr lang="zh-CN" altLang="en-US" sz="2800" b="1">
                <a:solidFill>
                  <a:schemeClr val="tx1"/>
                </a:solidFill>
              </a:rPr>
              <a:t>”，</a:t>
            </a:r>
            <a:r>
              <a:rPr lang="zh-CN" altLang="zh-CN" sz="2800" b="1">
                <a:solidFill>
                  <a:schemeClr val="tx1"/>
                </a:solidFill>
              </a:rPr>
              <a:t>综合性强，能力要求高，</a:t>
            </a:r>
            <a:r>
              <a:rPr lang="zh-CN" altLang="zh-CN" sz="2800" b="1">
                <a:solidFill>
                  <a:srgbClr val="FF0000"/>
                </a:solidFill>
              </a:rPr>
              <a:t>区分度较好</a:t>
            </a:r>
            <a:r>
              <a:rPr lang="zh-CN" altLang="zh-CN" sz="2800" b="1">
                <a:solidFill>
                  <a:schemeClr val="tx1"/>
                </a:solidFill>
              </a:rPr>
              <a:t>，意在要求学生不是通过取巧，而是通过自身的文言素养读懂文言文。</a:t>
            </a:r>
          </a:p>
          <a:p>
            <a:pPr marL="0" indent="711200" algn="l" fontAlgn="auto">
              <a:lnSpc>
                <a:spcPct val="110000"/>
              </a:lnSpc>
              <a:spcBef>
                <a:spcPct val="0"/>
              </a:spcBef>
              <a:buFont typeface="Arial"/>
              <a:buNone/>
            </a:pPr>
            <a:r>
              <a:rPr lang="zh-CN" altLang="zh-CN" sz="2800" b="1">
                <a:solidFill>
                  <a:schemeClr val="tx1"/>
                </a:solidFill>
              </a:rPr>
              <a:t>从教学导向的角度来看，“以考促学”，</a:t>
            </a:r>
            <a:r>
              <a:rPr lang="zh-CN" altLang="zh-CN" sz="2800" b="1">
                <a:solidFill>
                  <a:srgbClr val="FF0000"/>
                </a:solidFill>
              </a:rPr>
              <a:t>扭转</a:t>
            </a:r>
            <a:r>
              <a:rPr lang="zh-CN" altLang="zh-CN" sz="2800" b="1">
                <a:solidFill>
                  <a:schemeClr val="tx1"/>
                </a:solidFill>
              </a:rPr>
              <a:t>中学语文文言文教学中普遍存在的</a:t>
            </a:r>
            <a:r>
              <a:rPr lang="zh-CN" altLang="zh-CN" sz="2800" b="1">
                <a:solidFill>
                  <a:srgbClr val="FF0000"/>
                </a:solidFill>
              </a:rPr>
              <a:t>“重言轻文”倾向</a:t>
            </a:r>
            <a:r>
              <a:rPr lang="zh-CN" altLang="zh-CN" sz="2800" b="1">
                <a:solidFill>
                  <a:schemeClr val="tx1"/>
                </a:solidFill>
              </a:rPr>
              <a:t>，</a:t>
            </a:r>
            <a:r>
              <a:rPr lang="zh-CN" altLang="zh-CN" sz="2800" b="1">
                <a:solidFill>
                  <a:schemeClr val="tx1"/>
                </a:solidFill>
                <a:sym typeface="+mn-ea"/>
              </a:rPr>
              <a:t>更加强调学生对文言文</a:t>
            </a:r>
            <a:r>
              <a:rPr lang="zh-CN" altLang="en-US" sz="2800" b="1">
                <a:solidFill>
                  <a:schemeClr val="tx1"/>
                </a:solidFill>
                <a:sym typeface="+mn-ea"/>
              </a:rPr>
              <a:t>学习</a:t>
            </a:r>
            <a:r>
              <a:rPr lang="zh-CN" altLang="zh-CN" sz="2800" b="1">
                <a:solidFill>
                  <a:schemeClr val="tx1"/>
                </a:solidFill>
                <a:sym typeface="+mn-ea"/>
              </a:rPr>
              <a:t>中“文”的重视，破除文言文教学就是疏通文意、掌握文言知识的弊端，让学生将更多的时间用在文言文本内容的理解解读上，这样可以更好地实现文化继承的核心素养能力考查。</a:t>
            </a:r>
            <a:endParaRPr lang="en-US" altLang="zh-CN" sz="2800" b="1">
              <a:solidFill>
                <a:schemeClr val="tx1"/>
              </a:solidFill>
            </a:endParaRPr>
          </a:p>
          <a:p>
            <a:pPr marL="0" indent="711200" algn="l" fontAlgn="auto">
              <a:lnSpc>
                <a:spcPct val="100000"/>
              </a:lnSpc>
              <a:spcBef>
                <a:spcPct val="0"/>
              </a:spcBef>
              <a:buFont typeface="Arial"/>
              <a:buNone/>
            </a:pPr>
            <a:endParaRPr lang="en-US" altLang="zh-CN" sz="2800" b="1">
              <a:solidFill>
                <a:schemeClr val="tx1"/>
              </a:solidFill>
            </a:endParaRPr>
          </a:p>
        </p:txBody>
      </p:sp>
      <p:sp>
        <p:nvSpPr>
          <p:cNvPr id="2" name="矩形 1"/>
          <p:cNvSpPr/>
          <p:nvPr>
            <p:custDataLst>
              <p:tags r:id="rId4"/>
            </p:custDataLst>
          </p:nvPr>
        </p:nvSpPr>
        <p:spPr>
          <a:xfrm>
            <a:off x="374650" y="217805"/>
            <a:ext cx="4112260" cy="768350"/>
          </a:xfrm>
          <a:prstGeom prst="rect">
            <a:avLst/>
          </a:prstGeom>
          <a:noFill/>
          <a:ln>
            <a:noFill/>
          </a:ln>
        </p:spPr>
        <p:txBody>
          <a:bodyPr wrap="none" rtlCol="0" anchor="t">
            <a:spAutoFit/>
          </a:bodyPr>
          <a:lstStyle/>
          <a:p>
            <a:pPr algn="ctr"/>
            <a:r>
              <a:rPr lang="zh-CN" altLang="en-US" sz="4400" b="1">
                <a:ln w="10160">
                  <a:solidFill>
                    <a:schemeClr val="accent5"/>
                  </a:solidFill>
                  <a:prstDash val="solid"/>
                </a:ln>
                <a:solidFill>
                  <a:srgbClr val="FFFFFF"/>
                </a:solidFill>
                <a:effectLst>
                  <a:outerShdw blurRad="38100" dist="22860" dir="5400000" algn="tl" rotWithShape="0">
                    <a:srgbClr val="000000">
                      <a:alpha val="30000"/>
                    </a:srgbClr>
                  </a:outerShdw>
                </a:effectLst>
              </a:rPr>
              <a:t>何故青睐简答题</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nodeType="clickPar">
                      <p:stCondLst>
                        <p:cond delay="indefinite"/>
                        <p:cond evt="onBegin" delay="0">
                          <p:tn val="7"/>
                        </p:cond>
                      </p:stCondLst>
                      <p:childTnLst>
                        <p:par>
                          <p:cTn id="9" fill="hold">
                            <p:stCondLst>
                              <p:cond delay="0"/>
                            </p:stCondLst>
                            <p:childTnLst>
                              <p:par>
                                <p:cTn id="10" presetID="8" presetClass="entr" presetSubtype="16" fill="hold" grpId="0" nodeType="clickEffect">
                                  <p:stCondLst>
                                    <p:cond delay="0"/>
                                  </p:stCondLst>
                                  <p:childTnLst>
                                    <p:set>
                                      <p:cBhvr>
                                        <p:cTn id="11" dur="500" fill="hold">
                                          <p:stCondLst>
                                            <p:cond delay="0"/>
                                          </p:stCondLst>
                                        </p:cTn>
                                        <p:tgtEl>
                                          <p:spTgt spid="7170"/>
                                        </p:tgtEl>
                                        <p:attrNameLst>
                                          <p:attrName>style.visibility</p:attrName>
                                        </p:attrNameLst>
                                      </p:cBhvr>
                                      <p:to>
                                        <p:strVal val="visible"/>
                                      </p:to>
                                    </p:set>
                                    <p:animEffect transition="in" filter="diamond(in)">
                                      <p:cBhvr>
                                        <p:cTn id="12"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17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602733" y="1407200"/>
            <a:ext cx="10729629" cy="4615815"/>
          </a:xfrm>
          <a:prstGeom prst="rect">
            <a:avLst/>
          </a:prstGeom>
        </p:spPr>
        <p:txBody>
          <a:bodyPr wrap="square">
            <a:spAutoFit/>
          </a:bodyPr>
          <a:lstStyle/>
          <a:p>
            <a:pPr algn="just">
              <a:lnSpc>
                <a:spcPct val="150000"/>
              </a:lnSpc>
            </a:pPr>
            <a:r>
              <a:rPr lang="zh-CN" altLang="en-US" sz="2565">
                <a:latin typeface="微软雅黑" panose="020B0503020204020204" charset="-122"/>
                <a:ea typeface="微软雅黑" panose="020B0503020204020204" charset="-122"/>
                <a:cs typeface="Times New Roman" panose="02020603050405020304"/>
              </a:rPr>
              <a:t>　　</a:t>
            </a:r>
            <a:r>
              <a:rPr sz="2800">
                <a:latin typeface="宋体" panose="02010600030101010101" pitchFamily="2" charset="-122"/>
                <a:ea typeface="宋体" panose="02010600030101010101" pitchFamily="2" charset="-122"/>
                <a:cs typeface="宋体" panose="02010600030101010101" pitchFamily="2" charset="-122"/>
              </a:rPr>
              <a:t>2023年新高考文言文继续考查简答题,对文言文阅读素养提出了更高的要求。文言文简答题的命题角度与现代文阅读“概括内容要点”的命题角度有着相似之处。在新高考文言文阅读中,设置简答题,意在考查学生对文章内容的理解分析和归纳概括能力。从新高考的考查情况来看,这一题型涉及面广,提问形式多变,学生答题出现的问题较多,如:</a:t>
            </a:r>
            <a:r>
              <a:rPr sz="2800">
                <a:solidFill>
                  <a:srgbClr val="FF0000"/>
                </a:solidFill>
                <a:latin typeface="宋体" panose="02010600030101010101" pitchFamily="2" charset="-122"/>
                <a:ea typeface="宋体" panose="02010600030101010101" pitchFamily="2" charset="-122"/>
                <a:cs typeface="宋体" panose="02010600030101010101" pitchFamily="2" charset="-122"/>
              </a:rPr>
              <a:t>读不懂相关文段,找不准对应区域,分不出答题要点,看不清设问角度,不会用自己的话表述。</a:t>
            </a:r>
          </a:p>
        </p:txBody>
      </p:sp>
      <p:pic>
        <p:nvPicPr>
          <p:cNvPr id="2" name="图片 1"/>
          <p:cNvPicPr>
            <a:picLocks noChangeAspect="1"/>
          </p:cNvPicPr>
          <p:nvPr>
            <p:custDataLst>
              <p:tags r:id="rId2"/>
            </p:custDataLst>
          </p:nvPr>
        </p:nvPicPr>
        <p:blipFill>
          <a:blip r:embed="rId5">
            <a:alphaModFix amt="67000"/>
            <a:extLst>
              <a:ext uri="{28A0092B-C50C-407E-A947-70E740481C1C}">
                <a14:useLocalDpi xmlns:a14="http://schemas.microsoft.com/office/drawing/2010/main" val="0"/>
              </a:ext>
            </a:extLst>
          </a:blip>
          <a:srcRect t="43801"/>
          <a:stretch>
            <a:fillRect/>
          </a:stretch>
        </p:blipFill>
        <p:spPr>
          <a:xfrm>
            <a:off x="3919220" y="167640"/>
            <a:ext cx="4096385" cy="3030855"/>
          </a:xfrm>
          <a:prstGeom prst="rect">
            <a:avLst/>
          </a:prstGeom>
        </p:spPr>
      </p:pic>
      <p:sp>
        <p:nvSpPr>
          <p:cNvPr id="3" name="文本框 2"/>
          <p:cNvSpPr txBox="1"/>
          <p:nvPr>
            <p:custDataLst>
              <p:tags r:id="rId3"/>
            </p:custDataLst>
          </p:nvPr>
        </p:nvSpPr>
        <p:spPr>
          <a:xfrm>
            <a:off x="4795520" y="449580"/>
            <a:ext cx="2343150" cy="801370"/>
          </a:xfrm>
          <a:prstGeom prst="rect">
            <a:avLst/>
          </a:prstGeom>
          <a:noFill/>
        </p:spPr>
        <p:txBody>
          <a:bodyPr wrap="square" rtlCol="0" anchor="t">
            <a:spAutoFit/>
          </a:bodyPr>
          <a:lstStyle/>
          <a:p>
            <a:pPr algn="just">
              <a:lnSpc>
                <a:spcPct val="150000"/>
              </a:lnSpc>
            </a:pPr>
            <a:r>
              <a:rPr lang="zh-CN" altLang="en-US" sz="3080">
                <a:latin typeface="微软雅黑" panose="020B0503020204020204" charset="-122"/>
                <a:ea typeface="微软雅黑" panose="020B0503020204020204" charset="-122"/>
                <a:cs typeface="Times New Roman" panose="02020603050405020304"/>
                <a:sym typeface="+mn-ea"/>
              </a:rPr>
              <a:t>　</a:t>
            </a:r>
            <a:r>
              <a:rPr lang="zh-CN" altLang="en-US" sz="2820" b="1">
                <a:solidFill>
                  <a:srgbClr val="E46C0A"/>
                </a:solidFill>
                <a:latin typeface="微软雅黑" panose="020B0503020204020204" charset="-122"/>
                <a:ea typeface="微软雅黑" panose="020B0503020204020204" charset="-122"/>
                <a:sym typeface="+mn-ea"/>
              </a:rPr>
              <a:t>考情考向</a:t>
            </a:r>
          </a:p>
        </p:txBody>
      </p:sp>
    </p:spTree>
  </p:cSld>
  <p:clrMapOvr>
    <a:masterClrMapping/>
  </p:clrMapOvr>
  <p:transition>
    <p:pull dir="d"/>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3.03.31"/>
  <p:tag name="AS_TITLE" val="Aspose.Slides for Java"/>
  <p:tag name="AS_VERSION" val="23.3"/>
  <p:tag name="COMMONDATA" val="eyJoZGlkIjoiYzViYTA2MTY2OGMyZGM2NGFkMjk2MjdjYWFlNDUzNTUifQ=="/>
  <p:tag name="ISLIDE.GUIDESSETTING" val="{&quot;Id&quot;:null,&quot;Name&quot;:&quot;正常&quot;,&quot;HeaderHeight&quot;:15.0,&quot;FooterHeight&quot;:9.0,&quot;SideMargin&quot;:5.5,&quot;TopMargin&quot;:0.0,&quot;BottomMargin&quot;:0.0,&quot;IntervalMargin&quot;:1.5,&quot;SettingType&quot;:&quot;System&quot;}"/>
</p:tagLst>
</file>

<file path=ppt/tags/tag10.xml><?xml version="1.0" encoding="utf-8"?>
<p:tagLst xmlns:a="http://schemas.openxmlformats.org/drawingml/2006/main" xmlns:r="http://schemas.openxmlformats.org/officeDocument/2006/relationships" xmlns:p="http://schemas.openxmlformats.org/presentationml/2006/main">
  <p:tag name="AS_UNIQUEID" val="6051"/>
</p:tagLst>
</file>

<file path=ppt/tags/tag100.xml><?xml version="1.0" encoding="utf-8"?>
<p:tagLst xmlns:a="http://schemas.openxmlformats.org/drawingml/2006/main" xmlns:r="http://schemas.openxmlformats.org/officeDocument/2006/relationships" xmlns:p="http://schemas.openxmlformats.org/presentationml/2006/main">
  <p:tag name="AS_UNIQUEID" val="6155"/>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AS_UNIQUEID" val="6148"/>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AS_UNIQUEID" val="6149"/>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AS_UNIQUEID" val="6150"/>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AS_UNIQUEID" val="6157"/>
</p:tagLst>
</file>

<file path=ppt/tags/tag105.xml><?xml version="1.0" encoding="utf-8"?>
<p:tagLst xmlns:a="http://schemas.openxmlformats.org/drawingml/2006/main" xmlns:r="http://schemas.openxmlformats.org/officeDocument/2006/relationships" xmlns:p="http://schemas.openxmlformats.org/presentationml/2006/main">
  <p:tag name="AS_UNIQUEID" val="6158"/>
</p:tagLst>
</file>

<file path=ppt/tags/tag106.xml><?xml version="1.0" encoding="utf-8"?>
<p:tagLst xmlns:a="http://schemas.openxmlformats.org/drawingml/2006/main" xmlns:r="http://schemas.openxmlformats.org/officeDocument/2006/relationships" xmlns:p="http://schemas.openxmlformats.org/presentationml/2006/main">
  <p:tag name="AS_UNIQUEID" val="6159"/>
</p:tagLst>
</file>

<file path=ppt/tags/tag107.xml><?xml version="1.0" encoding="utf-8"?>
<p:tagLst xmlns:a="http://schemas.openxmlformats.org/drawingml/2006/main" xmlns:r="http://schemas.openxmlformats.org/officeDocument/2006/relationships" xmlns:p="http://schemas.openxmlformats.org/presentationml/2006/main">
  <p:tag name="AS_UNIQUEID" val="6160"/>
</p:tagLst>
</file>

<file path=ppt/tags/tag108.xml><?xml version="1.0" encoding="utf-8"?>
<p:tagLst xmlns:a="http://schemas.openxmlformats.org/drawingml/2006/main" xmlns:r="http://schemas.openxmlformats.org/officeDocument/2006/relationships" xmlns:p="http://schemas.openxmlformats.org/presentationml/2006/main">
  <p:tag name="AS_UNIQUEID" val="6161"/>
</p:tagLst>
</file>

<file path=ppt/tags/tag109.xml><?xml version="1.0" encoding="utf-8"?>
<p:tagLst xmlns:a="http://schemas.openxmlformats.org/drawingml/2006/main" xmlns:r="http://schemas.openxmlformats.org/officeDocument/2006/relationships" xmlns:p="http://schemas.openxmlformats.org/presentationml/2006/main">
  <p:tag name="AS_UNIQUEID" val="6163"/>
</p:tagLst>
</file>

<file path=ppt/tags/tag11.xml><?xml version="1.0" encoding="utf-8"?>
<p:tagLst xmlns:a="http://schemas.openxmlformats.org/drawingml/2006/main" xmlns:r="http://schemas.openxmlformats.org/officeDocument/2006/relationships" xmlns:p="http://schemas.openxmlformats.org/presentationml/2006/main">
  <p:tag name="AS_UNIQUEID" val="6053"/>
</p:tagLst>
</file>

<file path=ppt/tags/tag110.xml><?xml version="1.0" encoding="utf-8"?>
<p:tagLst xmlns:a="http://schemas.openxmlformats.org/drawingml/2006/main" xmlns:r="http://schemas.openxmlformats.org/officeDocument/2006/relationships" xmlns:p="http://schemas.openxmlformats.org/presentationml/2006/main">
  <p:tag name="AS_UNIQUEID" val="6164"/>
</p:tagLst>
</file>

<file path=ppt/tags/tag111.xml><?xml version="1.0" encoding="utf-8"?>
<p:tagLst xmlns:a="http://schemas.openxmlformats.org/drawingml/2006/main" xmlns:r="http://schemas.openxmlformats.org/officeDocument/2006/relationships" xmlns:p="http://schemas.openxmlformats.org/presentationml/2006/main">
  <p:tag name="AS_UNIQUEID" val="6166"/>
</p:tagLst>
</file>

<file path=ppt/tags/tag112.xml><?xml version="1.0" encoding="utf-8"?>
<p:tagLst xmlns:a="http://schemas.openxmlformats.org/drawingml/2006/main" xmlns:r="http://schemas.openxmlformats.org/officeDocument/2006/relationships" xmlns:p="http://schemas.openxmlformats.org/presentationml/2006/main">
  <p:tag name="AS_UNIQUEID" val="6167"/>
</p:tagLst>
</file>

<file path=ppt/tags/tag113.xml><?xml version="1.0" encoding="utf-8"?>
<p:tagLst xmlns:a="http://schemas.openxmlformats.org/drawingml/2006/main" xmlns:r="http://schemas.openxmlformats.org/officeDocument/2006/relationships" xmlns:p="http://schemas.openxmlformats.org/presentationml/2006/main">
  <p:tag name="AS_UNIQUEID" val="6168"/>
</p:tagLst>
</file>

<file path=ppt/tags/tag114.xml><?xml version="1.0" encoding="utf-8"?>
<p:tagLst xmlns:a="http://schemas.openxmlformats.org/drawingml/2006/main" xmlns:r="http://schemas.openxmlformats.org/officeDocument/2006/relationships" xmlns:p="http://schemas.openxmlformats.org/presentationml/2006/main">
  <p:tag name="AS_UNIQUEID" val="6169"/>
</p:tagLst>
</file>

<file path=ppt/tags/tag115.xml><?xml version="1.0" encoding="utf-8"?>
<p:tagLst xmlns:a="http://schemas.openxmlformats.org/drawingml/2006/main" xmlns:r="http://schemas.openxmlformats.org/officeDocument/2006/relationships" xmlns:p="http://schemas.openxmlformats.org/presentationml/2006/main">
  <p:tag name="AS_UNIQUEID" val="6170"/>
</p:tagLst>
</file>

<file path=ppt/tags/tag116.xml><?xml version="1.0" encoding="utf-8"?>
<p:tagLst xmlns:a="http://schemas.openxmlformats.org/drawingml/2006/main" xmlns:r="http://schemas.openxmlformats.org/officeDocument/2006/relationships" xmlns:p="http://schemas.openxmlformats.org/presentationml/2006/main">
  <p:tag name="AS_UNIQUEID" val="5639"/>
</p:tagLst>
</file>

<file path=ppt/tags/tag117.xml><?xml version="1.0" encoding="utf-8"?>
<p:tagLst xmlns:a="http://schemas.openxmlformats.org/drawingml/2006/main" xmlns:r="http://schemas.openxmlformats.org/officeDocument/2006/relationships" xmlns:p="http://schemas.openxmlformats.org/presentationml/2006/main">
  <p:tag name="AS_UNIQUEID" val="5643"/>
</p:tagLst>
</file>

<file path=ppt/tags/tag118.xml><?xml version="1.0" encoding="utf-8"?>
<p:tagLst xmlns:a="http://schemas.openxmlformats.org/drawingml/2006/main" xmlns:r="http://schemas.openxmlformats.org/officeDocument/2006/relationships" xmlns:p="http://schemas.openxmlformats.org/presentationml/2006/main">
  <p:tag name="AS_UNIQUEID" val="5645"/>
</p:tagLst>
</file>

<file path=ppt/tags/tag119.xml><?xml version="1.0" encoding="utf-8"?>
<p:tagLst xmlns:a="http://schemas.openxmlformats.org/drawingml/2006/main" xmlns:r="http://schemas.openxmlformats.org/officeDocument/2006/relationships" xmlns:p="http://schemas.openxmlformats.org/presentationml/2006/main">
  <p:tag name="AS_UNIQUEID" val="5647"/>
</p:tagLst>
</file>

<file path=ppt/tags/tag12.xml><?xml version="1.0" encoding="utf-8"?>
<p:tagLst xmlns:a="http://schemas.openxmlformats.org/drawingml/2006/main" xmlns:r="http://schemas.openxmlformats.org/officeDocument/2006/relationships" xmlns:p="http://schemas.openxmlformats.org/presentationml/2006/main">
  <p:tag name="AS_UNIQUEID" val="6054"/>
</p:tagLst>
</file>

<file path=ppt/tags/tag120.xml><?xml version="1.0" encoding="utf-8"?>
<p:tagLst xmlns:a="http://schemas.openxmlformats.org/drawingml/2006/main" xmlns:r="http://schemas.openxmlformats.org/officeDocument/2006/relationships" xmlns:p="http://schemas.openxmlformats.org/presentationml/2006/main">
  <p:tag name="AS_UNIQUEID" val="5655"/>
</p:tagLst>
</file>

<file path=ppt/tags/tag121.xml><?xml version="1.0" encoding="utf-8"?>
<p:tagLst xmlns:a="http://schemas.openxmlformats.org/drawingml/2006/main" xmlns:r="http://schemas.openxmlformats.org/officeDocument/2006/relationships" xmlns:p="http://schemas.openxmlformats.org/presentationml/2006/main">
  <p:tag name="AS_UNIQUEID" val="5651"/>
</p:tagLst>
</file>

<file path=ppt/tags/tag122.xml><?xml version="1.0" encoding="utf-8"?>
<p:tagLst xmlns:a="http://schemas.openxmlformats.org/drawingml/2006/main" xmlns:r="http://schemas.openxmlformats.org/officeDocument/2006/relationships" xmlns:p="http://schemas.openxmlformats.org/presentationml/2006/main">
  <p:tag name="AS_UNIQUEID" val="5653"/>
</p:tagLst>
</file>

<file path=ppt/tags/tag123.xml><?xml version="1.0" encoding="utf-8"?>
<p:tagLst xmlns:a="http://schemas.openxmlformats.org/drawingml/2006/main" xmlns:r="http://schemas.openxmlformats.org/officeDocument/2006/relationships" xmlns:p="http://schemas.openxmlformats.org/presentationml/2006/main">
  <p:tag name="AS_UNIQUEID" val="5659"/>
</p:tagLst>
</file>

<file path=ppt/tags/tag124.xml><?xml version="1.0" encoding="utf-8"?>
<p:tagLst xmlns:a="http://schemas.openxmlformats.org/drawingml/2006/main" xmlns:r="http://schemas.openxmlformats.org/officeDocument/2006/relationships" xmlns:p="http://schemas.openxmlformats.org/presentationml/2006/main">
  <p:tag name="AS_UNIQUEID" val="5661"/>
</p:tagLst>
</file>

<file path=ppt/tags/tag125.xml><?xml version="1.0" encoding="utf-8"?>
<p:tagLst xmlns:a="http://schemas.openxmlformats.org/drawingml/2006/main" xmlns:r="http://schemas.openxmlformats.org/officeDocument/2006/relationships" xmlns:p="http://schemas.openxmlformats.org/presentationml/2006/main">
  <p:tag name="AS_UNIQUEID" val="5677"/>
</p:tagLst>
</file>

<file path=ppt/tags/tag126.xml><?xml version="1.0" encoding="utf-8"?>
<p:tagLst xmlns:a="http://schemas.openxmlformats.org/drawingml/2006/main" xmlns:r="http://schemas.openxmlformats.org/officeDocument/2006/relationships" xmlns:p="http://schemas.openxmlformats.org/presentationml/2006/main">
  <p:tag name="AS_UNIQUEID" val="5681"/>
</p:tagLst>
</file>

<file path=ppt/tags/tag127.xml><?xml version="1.0" encoding="utf-8"?>
<p:tagLst xmlns:a="http://schemas.openxmlformats.org/drawingml/2006/main" xmlns:r="http://schemas.openxmlformats.org/officeDocument/2006/relationships" xmlns:p="http://schemas.openxmlformats.org/presentationml/2006/main">
  <p:tag name="AS_UNIQUEID" val="5685"/>
</p:tagLst>
</file>

<file path=ppt/tags/tag128.xml><?xml version="1.0" encoding="utf-8"?>
<p:tagLst xmlns:a="http://schemas.openxmlformats.org/drawingml/2006/main" xmlns:r="http://schemas.openxmlformats.org/officeDocument/2006/relationships" xmlns:p="http://schemas.openxmlformats.org/presentationml/2006/main">
  <p:tag name="AS_UNIQUEID" val="5691"/>
</p:tagLst>
</file>

<file path=ppt/tags/tag129.xml><?xml version="1.0" encoding="utf-8"?>
<p:tagLst xmlns:a="http://schemas.openxmlformats.org/drawingml/2006/main" xmlns:r="http://schemas.openxmlformats.org/officeDocument/2006/relationships" xmlns:p="http://schemas.openxmlformats.org/presentationml/2006/main">
  <p:tag name="AS_UNIQUEID" val="5693"/>
</p:tagLst>
</file>

<file path=ppt/tags/tag13.xml><?xml version="1.0" encoding="utf-8"?>
<p:tagLst xmlns:a="http://schemas.openxmlformats.org/drawingml/2006/main" xmlns:r="http://schemas.openxmlformats.org/officeDocument/2006/relationships" xmlns:p="http://schemas.openxmlformats.org/presentationml/2006/main">
  <p:tag name="AS_UNIQUEID" val="6055"/>
</p:tagLst>
</file>

<file path=ppt/tags/tag130.xml><?xml version="1.0" encoding="utf-8"?>
<p:tagLst xmlns:a="http://schemas.openxmlformats.org/drawingml/2006/main" xmlns:r="http://schemas.openxmlformats.org/officeDocument/2006/relationships" xmlns:p="http://schemas.openxmlformats.org/presentationml/2006/main">
  <p:tag name="AS_UNIQUEID" val="1948"/>
</p:tagLst>
</file>

<file path=ppt/tags/tag131.xml><?xml version="1.0" encoding="utf-8"?>
<p:tagLst xmlns:a="http://schemas.openxmlformats.org/drawingml/2006/main" xmlns:r="http://schemas.openxmlformats.org/officeDocument/2006/relationships" xmlns:p="http://schemas.openxmlformats.org/presentationml/2006/main">
  <p:tag name="AS_UNIQUEID" val="1949"/>
</p:tagLst>
</file>

<file path=ppt/tags/tag132.xml><?xml version="1.0" encoding="utf-8"?>
<p:tagLst xmlns:a="http://schemas.openxmlformats.org/drawingml/2006/main" xmlns:r="http://schemas.openxmlformats.org/officeDocument/2006/relationships" xmlns:p="http://schemas.openxmlformats.org/presentationml/2006/main">
  <p:tag name="AS_UNIQUEID" val="1951"/>
</p:tagLst>
</file>

<file path=ppt/tags/tag133.xml><?xml version="1.0" encoding="utf-8"?>
<p:tagLst xmlns:a="http://schemas.openxmlformats.org/drawingml/2006/main" xmlns:r="http://schemas.openxmlformats.org/officeDocument/2006/relationships" xmlns:p="http://schemas.openxmlformats.org/presentationml/2006/main">
  <p:tag name="AS_UNIQUEID" val="1952"/>
</p:tagLst>
</file>

<file path=ppt/tags/tag134.xml><?xml version="1.0" encoding="utf-8"?>
<p:tagLst xmlns:a="http://schemas.openxmlformats.org/drawingml/2006/main" xmlns:r="http://schemas.openxmlformats.org/officeDocument/2006/relationships" xmlns:p="http://schemas.openxmlformats.org/presentationml/2006/main">
  <p:tag name="AS_UNIQUEID" val="1953"/>
</p:tagLst>
</file>

<file path=ppt/tags/tag135.xml><?xml version="1.0" encoding="utf-8"?>
<p:tagLst xmlns:a="http://schemas.openxmlformats.org/drawingml/2006/main" xmlns:r="http://schemas.openxmlformats.org/officeDocument/2006/relationships" xmlns:p="http://schemas.openxmlformats.org/presentationml/2006/main">
  <p:tag name="AS_UNIQUEID" val="6198"/>
</p:tagLst>
</file>

<file path=ppt/tags/tag136.xml><?xml version="1.0" encoding="utf-8"?>
<p:tagLst xmlns:a="http://schemas.openxmlformats.org/drawingml/2006/main" xmlns:r="http://schemas.openxmlformats.org/officeDocument/2006/relationships" xmlns:p="http://schemas.openxmlformats.org/presentationml/2006/main">
  <p:tag name="AS_UNIQUEID" val="1941"/>
</p:tagLst>
</file>

<file path=ppt/tags/tag137.xml><?xml version="1.0" encoding="utf-8"?>
<p:tagLst xmlns:a="http://schemas.openxmlformats.org/drawingml/2006/main" xmlns:r="http://schemas.openxmlformats.org/officeDocument/2006/relationships" xmlns:p="http://schemas.openxmlformats.org/presentationml/2006/main">
  <p:tag name="AS_UNIQUEID" val="1943"/>
</p:tagLst>
</file>

<file path=ppt/tags/tag138.xml><?xml version="1.0" encoding="utf-8"?>
<p:tagLst xmlns:a="http://schemas.openxmlformats.org/drawingml/2006/main" xmlns:r="http://schemas.openxmlformats.org/officeDocument/2006/relationships" xmlns:p="http://schemas.openxmlformats.org/presentationml/2006/main">
  <p:tag name="AS_UNIQUEID" val="1945"/>
</p:tagLst>
</file>

<file path=ppt/tags/tag139.xml><?xml version="1.0" encoding="utf-8"?>
<p:tagLst xmlns:a="http://schemas.openxmlformats.org/drawingml/2006/main" xmlns:r="http://schemas.openxmlformats.org/officeDocument/2006/relationships" xmlns:p="http://schemas.openxmlformats.org/presentationml/2006/main">
  <p:tag name="AS_UNIQUEID" val="1948"/>
</p:tagLst>
</file>

<file path=ppt/tags/tag14.xml><?xml version="1.0" encoding="utf-8"?>
<p:tagLst xmlns:a="http://schemas.openxmlformats.org/drawingml/2006/main" xmlns:r="http://schemas.openxmlformats.org/officeDocument/2006/relationships" xmlns:p="http://schemas.openxmlformats.org/presentationml/2006/main">
  <p:tag name="AS_UNIQUEID" val="6056"/>
</p:tagLst>
</file>

<file path=ppt/tags/tag140.xml><?xml version="1.0" encoding="utf-8"?>
<p:tagLst xmlns:a="http://schemas.openxmlformats.org/drawingml/2006/main" xmlns:r="http://schemas.openxmlformats.org/officeDocument/2006/relationships" xmlns:p="http://schemas.openxmlformats.org/presentationml/2006/main">
  <p:tag name="AS_UNIQUEID" val="1949"/>
</p:tagLst>
</file>

<file path=ppt/tags/tag141.xml><?xml version="1.0" encoding="utf-8"?>
<p:tagLst xmlns:a="http://schemas.openxmlformats.org/drawingml/2006/main" xmlns:r="http://schemas.openxmlformats.org/officeDocument/2006/relationships" xmlns:p="http://schemas.openxmlformats.org/presentationml/2006/main">
  <p:tag name="AS_UNIQUEID" val="6200"/>
</p:tagLst>
</file>

<file path=ppt/tags/tag142.xml><?xml version="1.0" encoding="utf-8"?>
<p:tagLst xmlns:a="http://schemas.openxmlformats.org/drawingml/2006/main" xmlns:r="http://schemas.openxmlformats.org/officeDocument/2006/relationships" xmlns:p="http://schemas.openxmlformats.org/presentationml/2006/main">
  <p:tag name="AS_UNIQUEID" val="6201"/>
</p:tagLst>
</file>

<file path=ppt/tags/tag143.xml><?xml version="1.0" encoding="utf-8"?>
<p:tagLst xmlns:a="http://schemas.openxmlformats.org/drawingml/2006/main" xmlns:r="http://schemas.openxmlformats.org/officeDocument/2006/relationships" xmlns:p="http://schemas.openxmlformats.org/presentationml/2006/main">
  <p:tag name="AS_UNIQUEID" val="6202"/>
</p:tagLst>
</file>

<file path=ppt/tags/tag144.xml><?xml version="1.0" encoding="utf-8"?>
<p:tagLst xmlns:a="http://schemas.openxmlformats.org/drawingml/2006/main" xmlns:r="http://schemas.openxmlformats.org/officeDocument/2006/relationships" xmlns:p="http://schemas.openxmlformats.org/presentationml/2006/main">
  <p:tag name="AS_UNIQUEID" val="6203"/>
</p:tagLst>
</file>

<file path=ppt/tags/tag145.xml><?xml version="1.0" encoding="utf-8"?>
<p:tagLst xmlns:a="http://schemas.openxmlformats.org/drawingml/2006/main" xmlns:r="http://schemas.openxmlformats.org/officeDocument/2006/relationships" xmlns:p="http://schemas.openxmlformats.org/presentationml/2006/main">
  <p:tag name="AS_UNIQUEID" val="6204"/>
</p:tagLst>
</file>

<file path=ppt/tags/tag146.xml><?xml version="1.0" encoding="utf-8"?>
<p:tagLst xmlns:a="http://schemas.openxmlformats.org/drawingml/2006/main" xmlns:r="http://schemas.openxmlformats.org/officeDocument/2006/relationships" xmlns:p="http://schemas.openxmlformats.org/presentationml/2006/main">
  <p:tag name="AS_UNIQUEID" val="6205"/>
</p:tagLst>
</file>

<file path=ppt/tags/tag147.xml><?xml version="1.0" encoding="utf-8"?>
<p:tagLst xmlns:a="http://schemas.openxmlformats.org/drawingml/2006/main" xmlns:r="http://schemas.openxmlformats.org/officeDocument/2006/relationships" xmlns:p="http://schemas.openxmlformats.org/presentationml/2006/main">
  <p:tag name="AS_UNIQUEID" val="6207"/>
</p:tagLst>
</file>

<file path=ppt/tags/tag148.xml><?xml version="1.0" encoding="utf-8"?>
<p:tagLst xmlns:a="http://schemas.openxmlformats.org/drawingml/2006/main" xmlns:r="http://schemas.openxmlformats.org/officeDocument/2006/relationships" xmlns:p="http://schemas.openxmlformats.org/presentationml/2006/main">
  <p:tag name="AS_UNIQUEID" val="6208"/>
</p:tagLst>
</file>

<file path=ppt/tags/tag149.xml><?xml version="1.0" encoding="utf-8"?>
<p:tagLst xmlns:a="http://schemas.openxmlformats.org/drawingml/2006/main" xmlns:r="http://schemas.openxmlformats.org/officeDocument/2006/relationships" xmlns:p="http://schemas.openxmlformats.org/presentationml/2006/main">
  <p:tag name="AS_UNIQUEID" val="6209"/>
</p:tagLst>
</file>

<file path=ppt/tags/tag15.xml><?xml version="1.0" encoding="utf-8"?>
<p:tagLst xmlns:a="http://schemas.openxmlformats.org/drawingml/2006/main" xmlns:r="http://schemas.openxmlformats.org/officeDocument/2006/relationships" xmlns:p="http://schemas.openxmlformats.org/presentationml/2006/main">
  <p:tag name="AS_UNIQUEID" val="6058"/>
</p:tagLst>
</file>

<file path=ppt/tags/tag150.xml><?xml version="1.0" encoding="utf-8"?>
<p:tagLst xmlns:a="http://schemas.openxmlformats.org/drawingml/2006/main" xmlns:r="http://schemas.openxmlformats.org/officeDocument/2006/relationships" xmlns:p="http://schemas.openxmlformats.org/presentationml/2006/main">
  <p:tag name="AS_UNIQUEID" val="6210"/>
</p:tagLst>
</file>

<file path=ppt/tags/tag151.xml><?xml version="1.0" encoding="utf-8"?>
<p:tagLst xmlns:a="http://schemas.openxmlformats.org/drawingml/2006/main" xmlns:r="http://schemas.openxmlformats.org/officeDocument/2006/relationships" xmlns:p="http://schemas.openxmlformats.org/presentationml/2006/main">
  <p:tag name="AS_UNIQUEID" val="6216"/>
</p:tagLst>
</file>

<file path=ppt/tags/tag152.xml><?xml version="1.0" encoding="utf-8"?>
<p:tagLst xmlns:a="http://schemas.openxmlformats.org/drawingml/2006/main" xmlns:r="http://schemas.openxmlformats.org/officeDocument/2006/relationships" xmlns:p="http://schemas.openxmlformats.org/presentationml/2006/main">
  <p:tag name="AS_UNIQUEID" val="6217"/>
</p:tagLst>
</file>

<file path=ppt/tags/tag153.xml><?xml version="1.0" encoding="utf-8"?>
<p:tagLst xmlns:a="http://schemas.openxmlformats.org/drawingml/2006/main" xmlns:r="http://schemas.openxmlformats.org/officeDocument/2006/relationships" xmlns:p="http://schemas.openxmlformats.org/presentationml/2006/main">
  <p:tag name="AS_UNIQUEID" val="6218"/>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AS_UNIQUEID" val="6219"/>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AS_UNIQUEID" val="6220"/>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AS_UNIQUEID" val="6221"/>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AS_UNIQUEID" val="6211"/>
</p:tagLst>
</file>

<file path=ppt/tags/tag158.xml><?xml version="1.0" encoding="utf-8"?>
<p:tagLst xmlns:a="http://schemas.openxmlformats.org/drawingml/2006/main" xmlns:r="http://schemas.openxmlformats.org/officeDocument/2006/relationships" xmlns:p="http://schemas.openxmlformats.org/presentationml/2006/main">
  <p:tag name="AS_UNIQUEID" val="6212"/>
</p:tagLst>
</file>

<file path=ppt/tags/tag159.xml><?xml version="1.0" encoding="utf-8"?>
<p:tagLst xmlns:a="http://schemas.openxmlformats.org/drawingml/2006/main" xmlns:r="http://schemas.openxmlformats.org/officeDocument/2006/relationships" xmlns:p="http://schemas.openxmlformats.org/presentationml/2006/main">
  <p:tag name="AS_UNIQUEID" val="6213"/>
</p:tagLst>
</file>

<file path=ppt/tags/tag16.xml><?xml version="1.0" encoding="utf-8"?>
<p:tagLst xmlns:a="http://schemas.openxmlformats.org/drawingml/2006/main" xmlns:r="http://schemas.openxmlformats.org/officeDocument/2006/relationships" xmlns:p="http://schemas.openxmlformats.org/presentationml/2006/main">
  <p:tag name="AS_UNIQUEID" val="6059"/>
</p:tagLst>
</file>

<file path=ppt/tags/tag160.xml><?xml version="1.0" encoding="utf-8"?>
<p:tagLst xmlns:a="http://schemas.openxmlformats.org/drawingml/2006/main" xmlns:r="http://schemas.openxmlformats.org/officeDocument/2006/relationships" xmlns:p="http://schemas.openxmlformats.org/presentationml/2006/main">
  <p:tag name="AS_UNIQUEID" val="6223"/>
</p:tagLst>
</file>

<file path=ppt/tags/tag161.xml><?xml version="1.0" encoding="utf-8"?>
<p:tagLst xmlns:a="http://schemas.openxmlformats.org/drawingml/2006/main" xmlns:r="http://schemas.openxmlformats.org/officeDocument/2006/relationships" xmlns:p="http://schemas.openxmlformats.org/presentationml/2006/main">
  <p:tag name="AS_UNIQUEID" val="6224"/>
</p:tagLst>
</file>

<file path=ppt/tags/tag162.xml><?xml version="1.0" encoding="utf-8"?>
<p:tagLst xmlns:a="http://schemas.openxmlformats.org/drawingml/2006/main" xmlns:r="http://schemas.openxmlformats.org/officeDocument/2006/relationships" xmlns:p="http://schemas.openxmlformats.org/presentationml/2006/main">
  <p:tag name="AS_UNIQUEID" val="6225"/>
</p:tagLst>
</file>

<file path=ppt/tags/tag163.xml><?xml version="1.0" encoding="utf-8"?>
<p:tagLst xmlns:a="http://schemas.openxmlformats.org/drawingml/2006/main" xmlns:r="http://schemas.openxmlformats.org/officeDocument/2006/relationships" xmlns:p="http://schemas.openxmlformats.org/presentationml/2006/main">
  <p:tag name="AS_UNIQUEID" val="6226"/>
</p:tagLst>
</file>

<file path=ppt/tags/tag164.xml><?xml version="1.0" encoding="utf-8"?>
<p:tagLst xmlns:a="http://schemas.openxmlformats.org/drawingml/2006/main" xmlns:r="http://schemas.openxmlformats.org/officeDocument/2006/relationships" xmlns:p="http://schemas.openxmlformats.org/presentationml/2006/main">
  <p:tag name="AS_UNIQUEID" val="6227"/>
</p:tagLst>
</file>

<file path=ppt/tags/tag165.xml><?xml version="1.0" encoding="utf-8"?>
<p:tagLst xmlns:a="http://schemas.openxmlformats.org/drawingml/2006/main" xmlns:r="http://schemas.openxmlformats.org/officeDocument/2006/relationships" xmlns:p="http://schemas.openxmlformats.org/presentationml/2006/main">
  <p:tag name="AS_UNIQUEID" val="6228"/>
</p:tagLst>
</file>

<file path=ppt/tags/tag166.xml><?xml version="1.0" encoding="utf-8"?>
<p:tagLst xmlns:a="http://schemas.openxmlformats.org/drawingml/2006/main" xmlns:r="http://schemas.openxmlformats.org/officeDocument/2006/relationships" xmlns:p="http://schemas.openxmlformats.org/presentationml/2006/main">
  <p:tag name="AS_UNIQUEID" val="6229"/>
</p:tagLst>
</file>

<file path=ppt/tags/tag167.xml><?xml version="1.0" encoding="utf-8"?>
<p:tagLst xmlns:a="http://schemas.openxmlformats.org/drawingml/2006/main" xmlns:r="http://schemas.openxmlformats.org/officeDocument/2006/relationships" xmlns:p="http://schemas.openxmlformats.org/presentationml/2006/main">
  <p:tag name="AS_UNIQUEID" val="6230"/>
</p:tagLst>
</file>

<file path=ppt/tags/tag168.xml><?xml version="1.0" encoding="utf-8"?>
<p:tagLst xmlns:a="http://schemas.openxmlformats.org/drawingml/2006/main" xmlns:r="http://schemas.openxmlformats.org/officeDocument/2006/relationships" xmlns:p="http://schemas.openxmlformats.org/presentationml/2006/main">
  <p:tag name="AS_UNIQUEID" val="6231"/>
</p:tagLst>
</file>

<file path=ppt/tags/tag169.xml><?xml version="1.0" encoding="utf-8"?>
<p:tagLst xmlns:a="http://schemas.openxmlformats.org/drawingml/2006/main" xmlns:r="http://schemas.openxmlformats.org/officeDocument/2006/relationships" xmlns:p="http://schemas.openxmlformats.org/presentationml/2006/main">
  <p:tag name="AS_UNIQUEID" val="6232"/>
</p:tagLst>
</file>

<file path=ppt/tags/tag17.xml><?xml version="1.0" encoding="utf-8"?>
<p:tagLst xmlns:a="http://schemas.openxmlformats.org/drawingml/2006/main" xmlns:r="http://schemas.openxmlformats.org/officeDocument/2006/relationships" xmlns:p="http://schemas.openxmlformats.org/presentationml/2006/main">
  <p:tag name="AS_UNIQUEID" val="6060"/>
</p:tagLst>
</file>

<file path=ppt/tags/tag170.xml><?xml version="1.0" encoding="utf-8"?>
<p:tagLst xmlns:a="http://schemas.openxmlformats.org/drawingml/2006/main" xmlns:r="http://schemas.openxmlformats.org/officeDocument/2006/relationships" xmlns:p="http://schemas.openxmlformats.org/presentationml/2006/main">
  <p:tag name="AS_UNIQUEID" val="6233"/>
</p:tagLst>
</file>

<file path=ppt/tags/tag171.xml><?xml version="1.0" encoding="utf-8"?>
<p:tagLst xmlns:a="http://schemas.openxmlformats.org/drawingml/2006/main" xmlns:r="http://schemas.openxmlformats.org/officeDocument/2006/relationships" xmlns:p="http://schemas.openxmlformats.org/presentationml/2006/main">
  <p:tag name="AS_UNIQUEID" val="6234"/>
</p:tagLst>
</file>

<file path=ppt/tags/tag172.xml><?xml version="1.0" encoding="utf-8"?>
<p:tagLst xmlns:a="http://schemas.openxmlformats.org/drawingml/2006/main" xmlns:r="http://schemas.openxmlformats.org/officeDocument/2006/relationships" xmlns:p="http://schemas.openxmlformats.org/presentationml/2006/main">
  <p:tag name="AS_UNIQUEID" val="6235"/>
</p:tagLst>
</file>

<file path=ppt/tags/tag173.xml><?xml version="1.0" encoding="utf-8"?>
<p:tagLst xmlns:a="http://schemas.openxmlformats.org/drawingml/2006/main" xmlns:r="http://schemas.openxmlformats.org/officeDocument/2006/relationships" xmlns:p="http://schemas.openxmlformats.org/presentationml/2006/main">
  <p:tag name="AS_UNIQUEID" val="6236"/>
</p:tagLst>
</file>

<file path=ppt/tags/tag174.xml><?xml version="1.0" encoding="utf-8"?>
<p:tagLst xmlns:a="http://schemas.openxmlformats.org/drawingml/2006/main" xmlns:r="http://schemas.openxmlformats.org/officeDocument/2006/relationships" xmlns:p="http://schemas.openxmlformats.org/presentationml/2006/main">
  <p:tag name="AS_UNIQUEID" val="6237"/>
</p:tagLst>
</file>

<file path=ppt/tags/tag175.xml><?xml version="1.0" encoding="utf-8"?>
<p:tagLst xmlns:a="http://schemas.openxmlformats.org/drawingml/2006/main" xmlns:r="http://schemas.openxmlformats.org/officeDocument/2006/relationships" xmlns:p="http://schemas.openxmlformats.org/presentationml/2006/main">
  <p:tag name="AS_UNIQUEID" val="6238"/>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AS_UNIQUEID" val="6239"/>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AS_UNIQUEID" val="6240"/>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AS_UNIQUEID" val="6241"/>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AS_UNIQUEID" val="6242"/>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AS_UNIQUEID" val="6061"/>
</p:tagLst>
</file>

<file path=ppt/tags/tag180.xml><?xml version="1.0" encoding="utf-8"?>
<p:tagLst xmlns:a="http://schemas.openxmlformats.org/drawingml/2006/main" xmlns:r="http://schemas.openxmlformats.org/officeDocument/2006/relationships" xmlns:p="http://schemas.openxmlformats.org/presentationml/2006/main">
  <p:tag name="AS_UNIQUEID" val="6243"/>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AS_UNIQUEID" val="6244"/>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0983"/>
</p:tagLst>
</file>

<file path=ppt/tags/tag183.xml><?xml version="1.0" encoding="utf-8"?>
<p:tagLst xmlns:a="http://schemas.openxmlformats.org/drawingml/2006/main" xmlns:r="http://schemas.openxmlformats.org/officeDocument/2006/relationships" xmlns:p="http://schemas.openxmlformats.org/presentationml/2006/main">
  <p:tag name="AS_UNIQUEID" val="5679"/>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AS_UNIQUEID" val="5678"/>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AS_UNIQUEID" val="5680"/>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AS_UNIQUEID" val="5681"/>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AS_UNIQUEID" val="6247"/>
</p:tagLst>
</file>

<file path=ppt/tags/tag188.xml><?xml version="1.0" encoding="utf-8"?>
<p:tagLst xmlns:a="http://schemas.openxmlformats.org/drawingml/2006/main" xmlns:r="http://schemas.openxmlformats.org/officeDocument/2006/relationships" xmlns:p="http://schemas.openxmlformats.org/presentationml/2006/main">
  <p:tag name="AS_UNIQUEID" val="6248"/>
</p:tagLst>
</file>

<file path=ppt/tags/tag189.xml><?xml version="1.0" encoding="utf-8"?>
<p:tagLst xmlns:a="http://schemas.openxmlformats.org/drawingml/2006/main" xmlns:r="http://schemas.openxmlformats.org/officeDocument/2006/relationships" xmlns:p="http://schemas.openxmlformats.org/presentationml/2006/main">
  <p:tag name="AS_UNIQUEID" val="6249"/>
</p:tagLst>
</file>

<file path=ppt/tags/tag19.xml><?xml version="1.0" encoding="utf-8"?>
<p:tagLst xmlns:a="http://schemas.openxmlformats.org/drawingml/2006/main" xmlns:r="http://schemas.openxmlformats.org/officeDocument/2006/relationships" xmlns:p="http://schemas.openxmlformats.org/presentationml/2006/main">
  <p:tag name="AS_UNIQUEID" val="6063"/>
</p:tagLst>
</file>

<file path=ppt/tags/tag190.xml><?xml version="1.0" encoding="utf-8"?>
<p:tagLst xmlns:a="http://schemas.openxmlformats.org/drawingml/2006/main" xmlns:r="http://schemas.openxmlformats.org/officeDocument/2006/relationships" xmlns:p="http://schemas.openxmlformats.org/presentationml/2006/main">
  <p:tag name="AS_UNIQUEID" val="6250"/>
</p:tagLst>
</file>

<file path=ppt/tags/tag191.xml><?xml version="1.0" encoding="utf-8"?>
<p:tagLst xmlns:a="http://schemas.openxmlformats.org/drawingml/2006/main" xmlns:r="http://schemas.openxmlformats.org/officeDocument/2006/relationships" xmlns:p="http://schemas.openxmlformats.org/presentationml/2006/main">
  <p:tag name="AS_UNIQUEID" val="6251"/>
</p:tagLst>
</file>

<file path=ppt/tags/tag192.xml><?xml version="1.0" encoding="utf-8"?>
<p:tagLst xmlns:a="http://schemas.openxmlformats.org/drawingml/2006/main" xmlns:r="http://schemas.openxmlformats.org/officeDocument/2006/relationships" xmlns:p="http://schemas.openxmlformats.org/presentationml/2006/main">
  <p:tag name="AS_UNIQUEID" val="6255"/>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AS_UNIQUEID" val="6252"/>
</p:tagLst>
</file>

<file path=ppt/tags/tag194.xml><?xml version="1.0" encoding="utf-8"?>
<p:tagLst xmlns:a="http://schemas.openxmlformats.org/drawingml/2006/main" xmlns:r="http://schemas.openxmlformats.org/officeDocument/2006/relationships" xmlns:p="http://schemas.openxmlformats.org/presentationml/2006/main">
  <p:tag name="AS_UNIQUEID" val="6253"/>
</p:tagLst>
</file>

<file path=ppt/tags/tag195.xml><?xml version="1.0" encoding="utf-8"?>
<p:tagLst xmlns:a="http://schemas.openxmlformats.org/drawingml/2006/main" xmlns:r="http://schemas.openxmlformats.org/officeDocument/2006/relationships" xmlns:p="http://schemas.openxmlformats.org/presentationml/2006/main">
  <p:tag name="AS_UNIQUEID" val="6254"/>
</p:tagLst>
</file>

<file path=ppt/tags/tag196.xml><?xml version="1.0" encoding="utf-8"?>
<p:tagLst xmlns:a="http://schemas.openxmlformats.org/drawingml/2006/main" xmlns:r="http://schemas.openxmlformats.org/officeDocument/2006/relationships" xmlns:p="http://schemas.openxmlformats.org/presentationml/2006/main">
  <p:tag name="AS_UNIQUEID" val="1939"/>
  <p:tag name="KSO_WM_BEAUTIFY_FLAG" val=""/>
  <p:tag name="KSO_WM_UNIT_TABLE_BEAUTIFY" val="smartTable{2ec7f449-9d40-480b-9b89-32b7b2038944}"/>
  <p:tag name="TABLE_ENDDRAG_ORIGIN_RECT" val="943*509"/>
  <p:tag name="TABLE_ENDDRAG_RECT" val="8*17*943*509"/>
</p:tagLst>
</file>

<file path=ppt/tags/tag197.xml><?xml version="1.0" encoding="utf-8"?>
<p:tagLst xmlns:a="http://schemas.openxmlformats.org/drawingml/2006/main" xmlns:r="http://schemas.openxmlformats.org/officeDocument/2006/relationships" xmlns:p="http://schemas.openxmlformats.org/presentationml/2006/main">
  <p:tag name="AS_UNIQUEID" val="6258"/>
</p:tagLst>
</file>

<file path=ppt/tags/tag198.xml><?xml version="1.0" encoding="utf-8"?>
<p:tagLst xmlns:a="http://schemas.openxmlformats.org/drawingml/2006/main" xmlns:r="http://schemas.openxmlformats.org/officeDocument/2006/relationships" xmlns:p="http://schemas.openxmlformats.org/presentationml/2006/main">
  <p:tag name="AS_UNIQUEID" val="6259"/>
</p:tagLst>
</file>

<file path=ppt/tags/tag199.xml><?xml version="1.0" encoding="utf-8"?>
<p:tagLst xmlns:a="http://schemas.openxmlformats.org/drawingml/2006/main" xmlns:r="http://schemas.openxmlformats.org/officeDocument/2006/relationships" xmlns:p="http://schemas.openxmlformats.org/presentationml/2006/main">
  <p:tag name="AS_UNIQUEID" val="6260"/>
  <p:tag name="KSO_WM_UNIT_TABLE_BEAUTIFY" val="smartTable{ba0e39fb-a225-4e68-8941-31951ccab101}"/>
  <p:tag name="TABLE_ENDDRAG_ORIGIN_RECT" val="895*433"/>
  <p:tag name="TABLE_ENDDRAG_RECT" val="32*85*895*433"/>
</p:tagLst>
</file>

<file path=ppt/tags/tag2.xml><?xml version="1.0" encoding="utf-8"?>
<p:tagLst xmlns:a="http://schemas.openxmlformats.org/drawingml/2006/main" xmlns:r="http://schemas.openxmlformats.org/officeDocument/2006/relationships" xmlns:p="http://schemas.openxmlformats.org/presentationml/2006/main">
  <p:tag name="AS_UNIQUEID" val="6191"/>
</p:tagLst>
</file>

<file path=ppt/tags/tag20.xml><?xml version="1.0" encoding="utf-8"?>
<p:tagLst xmlns:a="http://schemas.openxmlformats.org/drawingml/2006/main" xmlns:r="http://schemas.openxmlformats.org/officeDocument/2006/relationships" xmlns:p="http://schemas.openxmlformats.org/presentationml/2006/main">
  <p:tag name="AS_UNIQUEID" val="6064"/>
</p:tagLst>
</file>

<file path=ppt/tags/tag200.xml><?xml version="1.0" encoding="utf-8"?>
<p:tagLst xmlns:a="http://schemas.openxmlformats.org/drawingml/2006/main" xmlns:r="http://schemas.openxmlformats.org/officeDocument/2006/relationships" xmlns:p="http://schemas.openxmlformats.org/presentationml/2006/main">
  <p:tag name="AS_UNIQUEID" val="6261"/>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AS_UNIQUEID" val="6263"/>
</p:tagLst>
</file>

<file path=ppt/tags/tag202.xml><?xml version="1.0" encoding="utf-8"?>
<p:tagLst xmlns:a="http://schemas.openxmlformats.org/drawingml/2006/main" xmlns:r="http://schemas.openxmlformats.org/officeDocument/2006/relationships" xmlns:p="http://schemas.openxmlformats.org/presentationml/2006/main">
  <p:tag name="AS_UNIQUEID" val="6264"/>
</p:tagLst>
</file>

<file path=ppt/tags/tag203.xml><?xml version="1.0" encoding="utf-8"?>
<p:tagLst xmlns:a="http://schemas.openxmlformats.org/drawingml/2006/main" xmlns:r="http://schemas.openxmlformats.org/officeDocument/2006/relationships" xmlns:p="http://schemas.openxmlformats.org/presentationml/2006/main">
  <p:tag name="AS_UNIQUEID" val="6265"/>
  <p:tag name="KSO_WM_UNIT_TABLE_BEAUTIFY" val="smartTable{ba0e39fb-a225-4e68-8941-31951ccab101}"/>
  <p:tag name="TABLE_ENDDRAG_ORIGIN_RECT" val="948*631"/>
  <p:tag name="TABLE_ENDDRAG_RECT" val="6*93*948*631"/>
</p:tagLst>
</file>

<file path=ppt/tags/tag204.xml><?xml version="1.0" encoding="utf-8"?>
<p:tagLst xmlns:a="http://schemas.openxmlformats.org/drawingml/2006/main" xmlns:r="http://schemas.openxmlformats.org/officeDocument/2006/relationships" xmlns:p="http://schemas.openxmlformats.org/presentationml/2006/main">
  <p:tag name="AS_UNIQUEID" val="6267"/>
</p:tagLst>
</file>

<file path=ppt/tags/tag205.xml><?xml version="1.0" encoding="utf-8"?>
<p:tagLst xmlns:a="http://schemas.openxmlformats.org/drawingml/2006/main" xmlns:r="http://schemas.openxmlformats.org/officeDocument/2006/relationships" xmlns:p="http://schemas.openxmlformats.org/presentationml/2006/main">
  <p:tag name="AS_UNIQUEID" val="6268"/>
</p:tagLst>
</file>

<file path=ppt/tags/tag206.xml><?xml version="1.0" encoding="utf-8"?>
<p:tagLst xmlns:a="http://schemas.openxmlformats.org/drawingml/2006/main" xmlns:r="http://schemas.openxmlformats.org/officeDocument/2006/relationships" xmlns:p="http://schemas.openxmlformats.org/presentationml/2006/main">
  <p:tag name="AS_UNIQUEID" val="6269"/>
</p:tagLst>
</file>

<file path=ppt/tags/tag207.xml><?xml version="1.0" encoding="utf-8"?>
<p:tagLst xmlns:a="http://schemas.openxmlformats.org/drawingml/2006/main" xmlns:r="http://schemas.openxmlformats.org/officeDocument/2006/relationships" xmlns:p="http://schemas.openxmlformats.org/presentationml/2006/main">
  <p:tag name="AS_UNIQUEID" val="6270"/>
</p:tagLst>
</file>

<file path=ppt/tags/tag208.xml><?xml version="1.0" encoding="utf-8"?>
<p:tagLst xmlns:a="http://schemas.openxmlformats.org/drawingml/2006/main" xmlns:r="http://schemas.openxmlformats.org/officeDocument/2006/relationships" xmlns:p="http://schemas.openxmlformats.org/presentationml/2006/main">
  <p:tag name="AS_UNIQUEID" val="6272"/>
</p:tagLst>
</file>

<file path=ppt/tags/tag209.xml><?xml version="1.0" encoding="utf-8"?>
<p:tagLst xmlns:a="http://schemas.openxmlformats.org/drawingml/2006/main" xmlns:r="http://schemas.openxmlformats.org/officeDocument/2006/relationships" xmlns:p="http://schemas.openxmlformats.org/presentationml/2006/main">
  <p:tag name="AS_UNIQUEID" val="6039"/>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AS_UNIQUEID" val="6065"/>
</p:tagLst>
</file>

<file path=ppt/tags/tag210.xml><?xml version="1.0" encoding="utf-8"?>
<p:tagLst xmlns:a="http://schemas.openxmlformats.org/drawingml/2006/main" xmlns:r="http://schemas.openxmlformats.org/officeDocument/2006/relationships" xmlns:p="http://schemas.openxmlformats.org/presentationml/2006/main">
  <p:tag name="AS_UNIQUEID" val="6273"/>
</p:tagLst>
</file>

<file path=ppt/tags/tag211.xml><?xml version="1.0" encoding="utf-8"?>
<p:tagLst xmlns:a="http://schemas.openxmlformats.org/drawingml/2006/main" xmlns:r="http://schemas.openxmlformats.org/officeDocument/2006/relationships" xmlns:p="http://schemas.openxmlformats.org/presentationml/2006/main">
  <p:tag name="AS_UNIQUEID" val="6275"/>
</p:tagLst>
</file>

<file path=ppt/tags/tag212.xml><?xml version="1.0" encoding="utf-8"?>
<p:tagLst xmlns:a="http://schemas.openxmlformats.org/drawingml/2006/main" xmlns:r="http://schemas.openxmlformats.org/officeDocument/2006/relationships" xmlns:p="http://schemas.openxmlformats.org/presentationml/2006/main">
  <p:tag name="AS_UNIQUEID" val="6276"/>
</p:tagLst>
</file>

<file path=ppt/tags/tag213.xml><?xml version="1.0" encoding="utf-8"?>
<p:tagLst xmlns:a="http://schemas.openxmlformats.org/drawingml/2006/main" xmlns:r="http://schemas.openxmlformats.org/officeDocument/2006/relationships" xmlns:p="http://schemas.openxmlformats.org/presentationml/2006/main">
  <p:tag name="AS_UNIQUEID" val="6277"/>
</p:tagLst>
</file>

<file path=ppt/tags/tag214.xml><?xml version="1.0" encoding="utf-8"?>
<p:tagLst xmlns:a="http://schemas.openxmlformats.org/drawingml/2006/main" xmlns:r="http://schemas.openxmlformats.org/officeDocument/2006/relationships" xmlns:p="http://schemas.openxmlformats.org/presentationml/2006/main">
  <p:tag name="AS_UNIQUEID" val="6278"/>
</p:tagLst>
</file>

<file path=ppt/tags/tag215.xml><?xml version="1.0" encoding="utf-8"?>
<p:tagLst xmlns:a="http://schemas.openxmlformats.org/drawingml/2006/main" xmlns:r="http://schemas.openxmlformats.org/officeDocument/2006/relationships" xmlns:p="http://schemas.openxmlformats.org/presentationml/2006/main">
  <p:tag name="AS_UNIQUEID" val="6279"/>
</p:tagLst>
</file>

<file path=ppt/tags/tag216.xml><?xml version="1.0" encoding="utf-8"?>
<p:tagLst xmlns:a="http://schemas.openxmlformats.org/drawingml/2006/main" xmlns:r="http://schemas.openxmlformats.org/officeDocument/2006/relationships" xmlns:p="http://schemas.openxmlformats.org/presentationml/2006/main">
  <p:tag name="AS_UNIQUEID" val="6283"/>
  <p:tag name="KSO_WM_BEAUTIFY_FLAG" val=""/>
</p:tagLst>
</file>

<file path=ppt/tags/tag217.xml><?xml version="1.0" encoding="utf-8"?>
<p:tagLst xmlns:a="http://schemas.openxmlformats.org/drawingml/2006/main" xmlns:r="http://schemas.openxmlformats.org/officeDocument/2006/relationships" xmlns:p="http://schemas.openxmlformats.org/presentationml/2006/main">
  <p:tag name="AS_UNIQUEID" val="6280"/>
</p:tagLst>
</file>

<file path=ppt/tags/tag218.xml><?xml version="1.0" encoding="utf-8"?>
<p:tagLst xmlns:a="http://schemas.openxmlformats.org/drawingml/2006/main" xmlns:r="http://schemas.openxmlformats.org/officeDocument/2006/relationships" xmlns:p="http://schemas.openxmlformats.org/presentationml/2006/main">
  <p:tag name="AS_UNIQUEID" val="6281"/>
</p:tagLst>
</file>

<file path=ppt/tags/tag219.xml><?xml version="1.0" encoding="utf-8"?>
<p:tagLst xmlns:a="http://schemas.openxmlformats.org/drawingml/2006/main" xmlns:r="http://schemas.openxmlformats.org/officeDocument/2006/relationships" xmlns:p="http://schemas.openxmlformats.org/presentationml/2006/main">
  <p:tag name="AS_UNIQUEID" val="6282"/>
</p:tagLst>
</file>

<file path=ppt/tags/tag22.xml><?xml version="1.0" encoding="utf-8"?>
<p:tagLst xmlns:a="http://schemas.openxmlformats.org/drawingml/2006/main" xmlns:r="http://schemas.openxmlformats.org/officeDocument/2006/relationships" xmlns:p="http://schemas.openxmlformats.org/presentationml/2006/main">
  <p:tag name="AS_UNIQUEID" val="6066"/>
</p:tagLst>
</file>

<file path=ppt/tags/tag220.xml><?xml version="1.0" encoding="utf-8"?>
<p:tagLst xmlns:a="http://schemas.openxmlformats.org/drawingml/2006/main" xmlns:r="http://schemas.openxmlformats.org/officeDocument/2006/relationships" xmlns:p="http://schemas.openxmlformats.org/presentationml/2006/main">
  <p:tag name="AS_UNIQUEID" val="6285"/>
</p:tagLst>
</file>

<file path=ppt/tags/tag221.xml><?xml version="1.0" encoding="utf-8"?>
<p:tagLst xmlns:a="http://schemas.openxmlformats.org/drawingml/2006/main" xmlns:r="http://schemas.openxmlformats.org/officeDocument/2006/relationships" xmlns:p="http://schemas.openxmlformats.org/presentationml/2006/main">
  <p:tag name="AS_UNIQUEID" val="6286"/>
</p:tagLst>
</file>

<file path=ppt/tags/tag222.xml><?xml version="1.0" encoding="utf-8"?>
<p:tagLst xmlns:a="http://schemas.openxmlformats.org/drawingml/2006/main" xmlns:r="http://schemas.openxmlformats.org/officeDocument/2006/relationships" xmlns:p="http://schemas.openxmlformats.org/presentationml/2006/main">
  <p:tag name="AS_UNIQUEID" val="6287"/>
</p:tagLst>
</file>

<file path=ppt/tags/tag223.xml><?xml version="1.0" encoding="utf-8"?>
<p:tagLst xmlns:a="http://schemas.openxmlformats.org/drawingml/2006/main" xmlns:r="http://schemas.openxmlformats.org/officeDocument/2006/relationships" xmlns:p="http://schemas.openxmlformats.org/presentationml/2006/main">
  <p:tag name="AS_UNIQUEID" val="6288"/>
</p:tagLst>
</file>

<file path=ppt/tags/tag224.xml><?xml version="1.0" encoding="utf-8"?>
<p:tagLst xmlns:a="http://schemas.openxmlformats.org/drawingml/2006/main" xmlns:r="http://schemas.openxmlformats.org/officeDocument/2006/relationships" xmlns:p="http://schemas.openxmlformats.org/presentationml/2006/main">
  <p:tag name="AS_UNIQUEID" val="6289"/>
</p:tagLst>
</file>

<file path=ppt/tags/tag225.xml><?xml version="1.0" encoding="utf-8"?>
<p:tagLst xmlns:a="http://schemas.openxmlformats.org/drawingml/2006/main" xmlns:r="http://schemas.openxmlformats.org/officeDocument/2006/relationships" xmlns:p="http://schemas.openxmlformats.org/presentationml/2006/main">
  <p:tag name="AS_UNIQUEID" val="6290"/>
</p:tagLst>
</file>

<file path=ppt/tags/tag226.xml><?xml version="1.0" encoding="utf-8"?>
<p:tagLst xmlns:a="http://schemas.openxmlformats.org/drawingml/2006/main" xmlns:r="http://schemas.openxmlformats.org/officeDocument/2006/relationships" xmlns:p="http://schemas.openxmlformats.org/presentationml/2006/main">
  <p:tag name="AS_UNIQUEID" val="6291"/>
</p:tagLst>
</file>

<file path=ppt/tags/tag227.xml><?xml version="1.0" encoding="utf-8"?>
<p:tagLst xmlns:a="http://schemas.openxmlformats.org/drawingml/2006/main" xmlns:r="http://schemas.openxmlformats.org/officeDocument/2006/relationships" xmlns:p="http://schemas.openxmlformats.org/presentationml/2006/main">
  <p:tag name="AS_UNIQUEID" val="6292"/>
</p:tagLst>
</file>

<file path=ppt/tags/tag228.xml><?xml version="1.0" encoding="utf-8"?>
<p:tagLst xmlns:a="http://schemas.openxmlformats.org/drawingml/2006/main" xmlns:r="http://schemas.openxmlformats.org/officeDocument/2006/relationships" xmlns:p="http://schemas.openxmlformats.org/presentationml/2006/main">
  <p:tag name="AS_UNIQUEID" val="6293"/>
</p:tagLst>
</file>

<file path=ppt/tags/tag229.xml><?xml version="1.0" encoding="utf-8"?>
<p:tagLst xmlns:a="http://schemas.openxmlformats.org/drawingml/2006/main" xmlns:r="http://schemas.openxmlformats.org/officeDocument/2006/relationships" xmlns:p="http://schemas.openxmlformats.org/presentationml/2006/main">
  <p:tag name="AS_UNIQUEID" val="1986"/>
</p:tagLst>
</file>

<file path=ppt/tags/tag23.xml><?xml version="1.0" encoding="utf-8"?>
<p:tagLst xmlns:a="http://schemas.openxmlformats.org/drawingml/2006/main" xmlns:r="http://schemas.openxmlformats.org/officeDocument/2006/relationships" xmlns:p="http://schemas.openxmlformats.org/presentationml/2006/main">
  <p:tag name="AS_UNIQUEID" val="6068"/>
</p:tagLst>
</file>

<file path=ppt/tags/tag230.xml><?xml version="1.0" encoding="utf-8"?>
<p:tagLst xmlns:a="http://schemas.openxmlformats.org/drawingml/2006/main" xmlns:r="http://schemas.openxmlformats.org/officeDocument/2006/relationships" xmlns:p="http://schemas.openxmlformats.org/presentationml/2006/main">
  <p:tag name="AS_UNIQUEID" val="1990"/>
</p:tagLst>
</file>

<file path=ppt/tags/tag231.xml><?xml version="1.0" encoding="utf-8"?>
<p:tagLst xmlns:a="http://schemas.openxmlformats.org/drawingml/2006/main" xmlns:r="http://schemas.openxmlformats.org/officeDocument/2006/relationships" xmlns:p="http://schemas.openxmlformats.org/presentationml/2006/main">
  <p:tag name="AS_UNIQUEID" val="6297"/>
</p:tagLst>
</file>

<file path=ppt/tags/tag232.xml><?xml version="1.0" encoding="utf-8"?>
<p:tagLst xmlns:a="http://schemas.openxmlformats.org/drawingml/2006/main" xmlns:r="http://schemas.openxmlformats.org/officeDocument/2006/relationships" xmlns:p="http://schemas.openxmlformats.org/presentationml/2006/main">
  <p:tag name="AS_UNIQUEID" val="6298"/>
</p:tagLst>
</file>

<file path=ppt/tags/tag233.xml><?xml version="1.0" encoding="utf-8"?>
<p:tagLst xmlns:a="http://schemas.openxmlformats.org/drawingml/2006/main" xmlns:r="http://schemas.openxmlformats.org/officeDocument/2006/relationships" xmlns:p="http://schemas.openxmlformats.org/presentationml/2006/main">
  <p:tag name="AS_UNIQUEID" val="6299"/>
</p:tagLst>
</file>

<file path=ppt/tags/tag234.xml><?xml version="1.0" encoding="utf-8"?>
<p:tagLst xmlns:a="http://schemas.openxmlformats.org/drawingml/2006/main" xmlns:r="http://schemas.openxmlformats.org/officeDocument/2006/relationships" xmlns:p="http://schemas.openxmlformats.org/presentationml/2006/main">
  <p:tag name="AS_UNIQUEID" val="6301"/>
</p:tagLst>
</file>

<file path=ppt/tags/tag235.xml><?xml version="1.0" encoding="utf-8"?>
<p:tagLst xmlns:a="http://schemas.openxmlformats.org/drawingml/2006/main" xmlns:r="http://schemas.openxmlformats.org/officeDocument/2006/relationships" xmlns:p="http://schemas.openxmlformats.org/presentationml/2006/main">
  <p:tag name="AS_UNIQUEID" val="6302"/>
</p:tagLst>
</file>

<file path=ppt/tags/tag236.xml><?xml version="1.0" encoding="utf-8"?>
<p:tagLst xmlns:a="http://schemas.openxmlformats.org/drawingml/2006/main" xmlns:r="http://schemas.openxmlformats.org/officeDocument/2006/relationships" xmlns:p="http://schemas.openxmlformats.org/presentationml/2006/main">
  <p:tag name="AS_UNIQUEID" val="6303"/>
</p:tagLst>
</file>

<file path=ppt/tags/tag237.xml><?xml version="1.0" encoding="utf-8"?>
<p:tagLst xmlns:a="http://schemas.openxmlformats.org/drawingml/2006/main" xmlns:r="http://schemas.openxmlformats.org/officeDocument/2006/relationships" xmlns:p="http://schemas.openxmlformats.org/presentationml/2006/main">
  <p:tag name="AS_UNIQUEID" val="6304"/>
</p:tagLst>
</file>

<file path=ppt/tags/tag238.xml><?xml version="1.0" encoding="utf-8"?>
<p:tagLst xmlns:a="http://schemas.openxmlformats.org/drawingml/2006/main" xmlns:r="http://schemas.openxmlformats.org/officeDocument/2006/relationships" xmlns:p="http://schemas.openxmlformats.org/presentationml/2006/main">
  <p:tag name="AS_UNIQUEID" val="6305"/>
</p:tagLst>
</file>

<file path=ppt/tags/tag239.xml><?xml version="1.0" encoding="utf-8"?>
<p:tagLst xmlns:a="http://schemas.openxmlformats.org/drawingml/2006/main" xmlns:r="http://schemas.openxmlformats.org/officeDocument/2006/relationships" xmlns:p="http://schemas.openxmlformats.org/presentationml/2006/main">
  <p:tag name="AS_UNIQUEID" val="6307"/>
</p:tagLst>
</file>

<file path=ppt/tags/tag24.xml><?xml version="1.0" encoding="utf-8"?>
<p:tagLst xmlns:a="http://schemas.openxmlformats.org/drawingml/2006/main" xmlns:r="http://schemas.openxmlformats.org/officeDocument/2006/relationships" xmlns:p="http://schemas.openxmlformats.org/presentationml/2006/main">
  <p:tag name="AS_UNIQUEID" val="606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0.xml><?xml version="1.0" encoding="utf-8"?>
<p:tagLst xmlns:a="http://schemas.openxmlformats.org/drawingml/2006/main" xmlns:r="http://schemas.openxmlformats.org/officeDocument/2006/relationships" xmlns:p="http://schemas.openxmlformats.org/presentationml/2006/main">
  <p:tag name="AS_UNIQUEID" val="6308"/>
</p:tagLst>
</file>

<file path=ppt/tags/tag241.xml><?xml version="1.0" encoding="utf-8"?>
<p:tagLst xmlns:a="http://schemas.openxmlformats.org/drawingml/2006/main" xmlns:r="http://schemas.openxmlformats.org/officeDocument/2006/relationships" xmlns:p="http://schemas.openxmlformats.org/presentationml/2006/main">
  <p:tag name="AS_UNIQUEID" val="6309"/>
</p:tagLst>
</file>

<file path=ppt/tags/tag242.xml><?xml version="1.0" encoding="utf-8"?>
<p:tagLst xmlns:a="http://schemas.openxmlformats.org/drawingml/2006/main" xmlns:r="http://schemas.openxmlformats.org/officeDocument/2006/relationships" xmlns:p="http://schemas.openxmlformats.org/presentationml/2006/main">
  <p:tag name="AS_UNIQUEID" val="6311"/>
</p:tagLst>
</file>

<file path=ppt/tags/tag243.xml><?xml version="1.0" encoding="utf-8"?>
<p:tagLst xmlns:a="http://schemas.openxmlformats.org/drawingml/2006/main" xmlns:r="http://schemas.openxmlformats.org/officeDocument/2006/relationships" xmlns:p="http://schemas.openxmlformats.org/presentationml/2006/main">
  <p:tag name="AS_UNIQUEID" val="6312"/>
</p:tagLst>
</file>

<file path=ppt/tags/tag244.xml><?xml version="1.0" encoding="utf-8"?>
<p:tagLst xmlns:a="http://schemas.openxmlformats.org/drawingml/2006/main" xmlns:r="http://schemas.openxmlformats.org/officeDocument/2006/relationships" xmlns:p="http://schemas.openxmlformats.org/presentationml/2006/main">
  <p:tag name="AS_UNIQUEID" val="6313"/>
</p:tagLst>
</file>

<file path=ppt/tags/tag245.xml><?xml version="1.0" encoding="utf-8"?>
<p:tagLst xmlns:a="http://schemas.openxmlformats.org/drawingml/2006/main" xmlns:r="http://schemas.openxmlformats.org/officeDocument/2006/relationships" xmlns:p="http://schemas.openxmlformats.org/presentationml/2006/main">
  <p:tag name="AS_UNIQUEID" val="6315"/>
</p:tagLst>
</file>

<file path=ppt/tags/tag246.xml><?xml version="1.0" encoding="utf-8"?>
<p:tagLst xmlns:a="http://schemas.openxmlformats.org/drawingml/2006/main" xmlns:r="http://schemas.openxmlformats.org/officeDocument/2006/relationships" xmlns:p="http://schemas.openxmlformats.org/presentationml/2006/main">
  <p:tag name="AS_UNIQUEID" val="6316"/>
</p:tagLst>
</file>

<file path=ppt/tags/tag247.xml><?xml version="1.0" encoding="utf-8"?>
<p:tagLst xmlns:a="http://schemas.openxmlformats.org/drawingml/2006/main" xmlns:r="http://schemas.openxmlformats.org/officeDocument/2006/relationships" xmlns:p="http://schemas.openxmlformats.org/presentationml/2006/main">
  <p:tag name="AS_UNIQUEID" val="6317"/>
</p:tagLst>
</file>

<file path=ppt/tags/tag248.xml><?xml version="1.0" encoding="utf-8"?>
<p:tagLst xmlns:a="http://schemas.openxmlformats.org/drawingml/2006/main" xmlns:r="http://schemas.openxmlformats.org/officeDocument/2006/relationships" xmlns:p="http://schemas.openxmlformats.org/presentationml/2006/main">
  <p:tag name="AS_UNIQUEID" val="6318"/>
</p:tagLst>
</file>

<file path=ppt/tags/tag249.xml><?xml version="1.0" encoding="utf-8"?>
<p:tagLst xmlns:a="http://schemas.openxmlformats.org/drawingml/2006/main" xmlns:r="http://schemas.openxmlformats.org/officeDocument/2006/relationships" xmlns:p="http://schemas.openxmlformats.org/presentationml/2006/main">
  <p:tag name="AS_UNIQUEID" val="6320"/>
</p:tagLst>
</file>

<file path=ppt/tags/tag25.xml><?xml version="1.0" encoding="utf-8"?>
<p:tagLst xmlns:a="http://schemas.openxmlformats.org/drawingml/2006/main" xmlns:r="http://schemas.openxmlformats.org/officeDocument/2006/relationships" xmlns:p="http://schemas.openxmlformats.org/presentationml/2006/main">
  <p:tag name="AS_UNIQUEID" val="607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0.xml><?xml version="1.0" encoding="utf-8"?>
<p:tagLst xmlns:a="http://schemas.openxmlformats.org/drawingml/2006/main" xmlns:r="http://schemas.openxmlformats.org/officeDocument/2006/relationships" xmlns:p="http://schemas.openxmlformats.org/presentationml/2006/main">
  <p:tag name="AS_UNIQUEID" val="6321"/>
</p:tagLst>
</file>

<file path=ppt/tags/tag251.xml><?xml version="1.0" encoding="utf-8"?>
<p:tagLst xmlns:a="http://schemas.openxmlformats.org/drawingml/2006/main" xmlns:r="http://schemas.openxmlformats.org/officeDocument/2006/relationships" xmlns:p="http://schemas.openxmlformats.org/presentationml/2006/main">
  <p:tag name="AS_UNIQUEID" val="6322"/>
</p:tagLst>
</file>

<file path=ppt/tags/tag252.xml><?xml version="1.0" encoding="utf-8"?>
<p:tagLst xmlns:a="http://schemas.openxmlformats.org/drawingml/2006/main" xmlns:r="http://schemas.openxmlformats.org/officeDocument/2006/relationships" xmlns:p="http://schemas.openxmlformats.org/presentationml/2006/main">
  <p:tag name="AS_UNIQUEID" val="6323"/>
</p:tagLst>
</file>

<file path=ppt/tags/tag253.xml><?xml version="1.0" encoding="utf-8"?>
<p:tagLst xmlns:a="http://schemas.openxmlformats.org/drawingml/2006/main" xmlns:r="http://schemas.openxmlformats.org/officeDocument/2006/relationships" xmlns:p="http://schemas.openxmlformats.org/presentationml/2006/main">
  <p:tag name="AS_UNIQUEID" val="6324"/>
</p:tagLst>
</file>

<file path=ppt/tags/tag254.xml><?xml version="1.0" encoding="utf-8"?>
<p:tagLst xmlns:a="http://schemas.openxmlformats.org/drawingml/2006/main" xmlns:r="http://schemas.openxmlformats.org/officeDocument/2006/relationships" xmlns:p="http://schemas.openxmlformats.org/presentationml/2006/main">
  <p:tag name="AS_UNIQUEID" val="6328"/>
  <p:tag name="KSO_WM_BEAUTIFY_FLAG" val=""/>
</p:tagLst>
</file>

<file path=ppt/tags/tag255.xml><?xml version="1.0" encoding="utf-8"?>
<p:tagLst xmlns:a="http://schemas.openxmlformats.org/drawingml/2006/main" xmlns:r="http://schemas.openxmlformats.org/officeDocument/2006/relationships" xmlns:p="http://schemas.openxmlformats.org/presentationml/2006/main">
  <p:tag name="AS_UNIQUEID" val="6325"/>
</p:tagLst>
</file>

<file path=ppt/tags/tag256.xml><?xml version="1.0" encoding="utf-8"?>
<p:tagLst xmlns:a="http://schemas.openxmlformats.org/drawingml/2006/main" xmlns:r="http://schemas.openxmlformats.org/officeDocument/2006/relationships" xmlns:p="http://schemas.openxmlformats.org/presentationml/2006/main">
  <p:tag name="AS_UNIQUEID" val="6326"/>
</p:tagLst>
</file>

<file path=ppt/tags/tag257.xml><?xml version="1.0" encoding="utf-8"?>
<p:tagLst xmlns:a="http://schemas.openxmlformats.org/drawingml/2006/main" xmlns:r="http://schemas.openxmlformats.org/officeDocument/2006/relationships" xmlns:p="http://schemas.openxmlformats.org/presentationml/2006/main">
  <p:tag name="AS_UNIQUEID" val="6327"/>
</p:tagLst>
</file>

<file path=ppt/tags/tag258.xml><?xml version="1.0" encoding="utf-8"?>
<p:tagLst xmlns:a="http://schemas.openxmlformats.org/drawingml/2006/main" xmlns:r="http://schemas.openxmlformats.org/officeDocument/2006/relationships" xmlns:p="http://schemas.openxmlformats.org/presentationml/2006/main">
  <p:tag name="AS_UNIQUEID" val="6330"/>
</p:tagLst>
</file>

<file path=ppt/tags/tag259.xml><?xml version="1.0" encoding="utf-8"?>
<p:tagLst xmlns:a="http://schemas.openxmlformats.org/drawingml/2006/main" xmlns:r="http://schemas.openxmlformats.org/officeDocument/2006/relationships" xmlns:p="http://schemas.openxmlformats.org/presentationml/2006/main">
  <p:tag name="AS_UNIQUEID" val="6331"/>
</p:tagLst>
</file>

<file path=ppt/tags/tag26.xml><?xml version="1.0" encoding="utf-8"?>
<p:tagLst xmlns:a="http://schemas.openxmlformats.org/drawingml/2006/main" xmlns:r="http://schemas.openxmlformats.org/officeDocument/2006/relationships" xmlns:p="http://schemas.openxmlformats.org/presentationml/2006/main">
  <p:tag name="AS_UNIQUEID" val="607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60.xml><?xml version="1.0" encoding="utf-8"?>
<p:tagLst xmlns:a="http://schemas.openxmlformats.org/drawingml/2006/main" xmlns:r="http://schemas.openxmlformats.org/officeDocument/2006/relationships" xmlns:p="http://schemas.openxmlformats.org/presentationml/2006/main">
  <p:tag name="AS_UNIQUEID" val="6333"/>
</p:tagLst>
</file>

<file path=ppt/tags/tag261.xml><?xml version="1.0" encoding="utf-8"?>
<p:tagLst xmlns:a="http://schemas.openxmlformats.org/drawingml/2006/main" xmlns:r="http://schemas.openxmlformats.org/officeDocument/2006/relationships" xmlns:p="http://schemas.openxmlformats.org/presentationml/2006/main">
  <p:tag name="AS_UNIQUEID" val="6334"/>
</p:tagLst>
</file>

<file path=ppt/tags/tag262.xml><?xml version="1.0" encoding="utf-8"?>
<p:tagLst xmlns:a="http://schemas.openxmlformats.org/drawingml/2006/main" xmlns:r="http://schemas.openxmlformats.org/officeDocument/2006/relationships" xmlns:p="http://schemas.openxmlformats.org/presentationml/2006/main">
  <p:tag name="AS_UNIQUEID" val="6336"/>
</p:tagLst>
</file>

<file path=ppt/tags/tag263.xml><?xml version="1.0" encoding="utf-8"?>
<p:tagLst xmlns:a="http://schemas.openxmlformats.org/drawingml/2006/main" xmlns:r="http://schemas.openxmlformats.org/officeDocument/2006/relationships" xmlns:p="http://schemas.openxmlformats.org/presentationml/2006/main">
  <p:tag name="AS_UNIQUEID" val="6337"/>
</p:tagLst>
</file>

<file path=ppt/tags/tag264.xml><?xml version="1.0" encoding="utf-8"?>
<p:tagLst xmlns:a="http://schemas.openxmlformats.org/drawingml/2006/main" xmlns:r="http://schemas.openxmlformats.org/officeDocument/2006/relationships" xmlns:p="http://schemas.openxmlformats.org/presentationml/2006/main">
  <p:tag name="AS_UNIQUEID" val="6339"/>
</p:tagLst>
</file>

<file path=ppt/tags/tag265.xml><?xml version="1.0" encoding="utf-8"?>
<p:tagLst xmlns:a="http://schemas.openxmlformats.org/drawingml/2006/main" xmlns:r="http://schemas.openxmlformats.org/officeDocument/2006/relationships" xmlns:p="http://schemas.openxmlformats.org/presentationml/2006/main">
  <p:tag name="AS_UNIQUEID" val="6341"/>
</p:tagLst>
</file>

<file path=ppt/tags/tag266.xml><?xml version="1.0" encoding="utf-8"?>
<p:tagLst xmlns:a="http://schemas.openxmlformats.org/drawingml/2006/main" xmlns:r="http://schemas.openxmlformats.org/officeDocument/2006/relationships" xmlns:p="http://schemas.openxmlformats.org/presentationml/2006/main">
  <p:tag name="AS_UNIQUEID" val="6343"/>
</p:tagLst>
</file>

<file path=ppt/tags/tag267.xml><?xml version="1.0" encoding="utf-8"?>
<p:tagLst xmlns:a="http://schemas.openxmlformats.org/drawingml/2006/main" xmlns:r="http://schemas.openxmlformats.org/officeDocument/2006/relationships" xmlns:p="http://schemas.openxmlformats.org/presentationml/2006/main">
  <p:tag name="AS_UNIQUEID" val="6344"/>
</p:tagLst>
</file>

<file path=ppt/tags/tag268.xml><?xml version="1.0" encoding="utf-8"?>
<p:tagLst xmlns:a="http://schemas.openxmlformats.org/drawingml/2006/main" xmlns:r="http://schemas.openxmlformats.org/officeDocument/2006/relationships" xmlns:p="http://schemas.openxmlformats.org/presentationml/2006/main">
  <p:tag name="KSO_WM_SLIDE_MODEL_TYPE" val="cover"/>
</p:tagLst>
</file>

<file path=ppt/tags/tag269.xml><?xml version="1.0" encoding="utf-8"?>
<p:tagLst xmlns:a="http://schemas.openxmlformats.org/drawingml/2006/main" xmlns:r="http://schemas.openxmlformats.org/officeDocument/2006/relationships" xmlns:p="http://schemas.openxmlformats.org/presentationml/2006/main">
  <p:tag name="AS_UNIQUEID" val="243"/>
</p:tagLst>
</file>

<file path=ppt/tags/tag27.xml><?xml version="1.0" encoding="utf-8"?>
<p:tagLst xmlns:a="http://schemas.openxmlformats.org/drawingml/2006/main" xmlns:r="http://schemas.openxmlformats.org/officeDocument/2006/relationships" xmlns:p="http://schemas.openxmlformats.org/presentationml/2006/main">
  <p:tag name="AS_UNIQUEID" val="607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0.xml><?xml version="1.0" encoding="utf-8"?>
<p:tagLst xmlns:a="http://schemas.openxmlformats.org/drawingml/2006/main" xmlns:r="http://schemas.openxmlformats.org/officeDocument/2006/relationships" xmlns:p="http://schemas.openxmlformats.org/presentationml/2006/main">
  <p:tag name="AS_UNIQUEID" val="2538"/>
</p:tagLst>
</file>

<file path=ppt/tags/tag271.xml><?xml version="1.0" encoding="utf-8"?>
<p:tagLst xmlns:a="http://schemas.openxmlformats.org/drawingml/2006/main" xmlns:r="http://schemas.openxmlformats.org/officeDocument/2006/relationships" xmlns:p="http://schemas.openxmlformats.org/presentationml/2006/main">
  <p:tag name="AS_UNIQUEID" val="2539"/>
</p:tagLst>
</file>

<file path=ppt/tags/tag272.xml><?xml version="1.0" encoding="utf-8"?>
<p:tagLst xmlns:a="http://schemas.openxmlformats.org/drawingml/2006/main" xmlns:r="http://schemas.openxmlformats.org/officeDocument/2006/relationships" xmlns:p="http://schemas.openxmlformats.org/presentationml/2006/main">
  <p:tag name="AS_UNIQUEID" val="2540"/>
</p:tagLst>
</file>

<file path=ppt/tags/tag273.xml><?xml version="1.0" encoding="utf-8"?>
<p:tagLst xmlns:a="http://schemas.openxmlformats.org/drawingml/2006/main" xmlns:r="http://schemas.openxmlformats.org/officeDocument/2006/relationships" xmlns:p="http://schemas.openxmlformats.org/presentationml/2006/main">
  <p:tag name="KSO_WM_SLIDE_MODEL_TYPE" val="cover"/>
</p:tagLst>
</file>

<file path=ppt/tags/tag274.xml><?xml version="1.0" encoding="utf-8"?>
<p:tagLst xmlns:a="http://schemas.openxmlformats.org/drawingml/2006/main" xmlns:r="http://schemas.openxmlformats.org/officeDocument/2006/relationships" xmlns:p="http://schemas.openxmlformats.org/presentationml/2006/main">
  <p:tag name="AS_UNIQUEID" val="244"/>
</p:tagLst>
</file>

<file path=ppt/tags/tag275.xml><?xml version="1.0" encoding="utf-8"?>
<p:tagLst xmlns:a="http://schemas.openxmlformats.org/drawingml/2006/main" xmlns:r="http://schemas.openxmlformats.org/officeDocument/2006/relationships" xmlns:p="http://schemas.openxmlformats.org/presentationml/2006/main">
  <p:tag name="AS_UNIQUEID" val="245"/>
</p:tagLst>
</file>

<file path=ppt/tags/tag276.xml><?xml version="1.0" encoding="utf-8"?>
<p:tagLst xmlns:a="http://schemas.openxmlformats.org/drawingml/2006/main" xmlns:r="http://schemas.openxmlformats.org/officeDocument/2006/relationships" xmlns:p="http://schemas.openxmlformats.org/presentationml/2006/main">
  <p:tag name="AS_UNIQUEID" val="246"/>
</p:tagLst>
</file>

<file path=ppt/tags/tag277.xml><?xml version="1.0" encoding="utf-8"?>
<p:tagLst xmlns:a="http://schemas.openxmlformats.org/drawingml/2006/main" xmlns:r="http://schemas.openxmlformats.org/officeDocument/2006/relationships" xmlns:p="http://schemas.openxmlformats.org/presentationml/2006/main">
  <p:tag name="AS_UNIQUEID" val="2543"/>
</p:tagLst>
</file>

<file path=ppt/tags/tag278.xml><?xml version="1.0" encoding="utf-8"?>
<p:tagLst xmlns:a="http://schemas.openxmlformats.org/drawingml/2006/main" xmlns:r="http://schemas.openxmlformats.org/officeDocument/2006/relationships" xmlns:p="http://schemas.openxmlformats.org/presentationml/2006/main">
  <p:tag name="AS_UNIQUEID" val="2544"/>
</p:tagLst>
</file>

<file path=ppt/tags/tag279.xml><?xml version="1.0" encoding="utf-8"?>
<p:tagLst xmlns:a="http://schemas.openxmlformats.org/drawingml/2006/main" xmlns:r="http://schemas.openxmlformats.org/officeDocument/2006/relationships" xmlns:p="http://schemas.openxmlformats.org/presentationml/2006/main">
  <p:tag name="AS_UNIQUEID" val="2545"/>
</p:tagLst>
</file>

<file path=ppt/tags/tag28.xml><?xml version="1.0" encoding="utf-8"?>
<p:tagLst xmlns:a="http://schemas.openxmlformats.org/drawingml/2006/main" xmlns:r="http://schemas.openxmlformats.org/officeDocument/2006/relationships" xmlns:p="http://schemas.openxmlformats.org/presentationml/2006/main">
  <p:tag name="AS_UNIQUEID" val="607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80.xml><?xml version="1.0" encoding="utf-8"?>
<p:tagLst xmlns:a="http://schemas.openxmlformats.org/drawingml/2006/main" xmlns:r="http://schemas.openxmlformats.org/officeDocument/2006/relationships" xmlns:p="http://schemas.openxmlformats.org/presentationml/2006/main">
  <p:tag name="AS_UNIQUEID" val="6350"/>
</p:tagLst>
</file>

<file path=ppt/tags/tag281.xml><?xml version="1.0" encoding="utf-8"?>
<p:tagLst xmlns:a="http://schemas.openxmlformats.org/drawingml/2006/main" xmlns:r="http://schemas.openxmlformats.org/officeDocument/2006/relationships" xmlns:p="http://schemas.openxmlformats.org/presentationml/2006/main">
  <p:tag name="AS_UNIQUEID" val="6351"/>
</p:tagLst>
</file>

<file path=ppt/tags/tag282.xml><?xml version="1.0" encoding="utf-8"?>
<p:tagLst xmlns:a="http://schemas.openxmlformats.org/drawingml/2006/main" xmlns:r="http://schemas.openxmlformats.org/officeDocument/2006/relationships" xmlns:p="http://schemas.openxmlformats.org/presentationml/2006/main">
  <p:tag name="AS_UNIQUEID" val="6352"/>
</p:tagLst>
</file>

<file path=ppt/tags/tag283.xml><?xml version="1.0" encoding="utf-8"?>
<p:tagLst xmlns:a="http://schemas.openxmlformats.org/drawingml/2006/main" xmlns:r="http://schemas.openxmlformats.org/officeDocument/2006/relationships" xmlns:p="http://schemas.openxmlformats.org/presentationml/2006/main">
  <p:tag name="AS_UNIQUEID" val="6354"/>
</p:tagLst>
</file>

<file path=ppt/tags/tag284.xml><?xml version="1.0" encoding="utf-8"?>
<p:tagLst xmlns:a="http://schemas.openxmlformats.org/drawingml/2006/main" xmlns:r="http://schemas.openxmlformats.org/officeDocument/2006/relationships" xmlns:p="http://schemas.openxmlformats.org/presentationml/2006/main">
  <p:tag name="AS_UNIQUEID" val="6355"/>
</p:tagLst>
</file>

<file path=ppt/tags/tag285.xml><?xml version="1.0" encoding="utf-8"?>
<p:tagLst xmlns:a="http://schemas.openxmlformats.org/drawingml/2006/main" xmlns:r="http://schemas.openxmlformats.org/officeDocument/2006/relationships" xmlns:p="http://schemas.openxmlformats.org/presentationml/2006/main">
  <p:tag name="AS_UNIQUEID" val="6357"/>
</p:tagLst>
</file>

<file path=ppt/tags/tag286.xml><?xml version="1.0" encoding="utf-8"?>
<p:tagLst xmlns:a="http://schemas.openxmlformats.org/drawingml/2006/main" xmlns:r="http://schemas.openxmlformats.org/officeDocument/2006/relationships" xmlns:p="http://schemas.openxmlformats.org/presentationml/2006/main">
  <p:tag name="AS_UNIQUEID" val="6358"/>
</p:tagLst>
</file>

<file path=ppt/tags/tag287.xml><?xml version="1.0" encoding="utf-8"?>
<p:tagLst xmlns:a="http://schemas.openxmlformats.org/drawingml/2006/main" xmlns:r="http://schemas.openxmlformats.org/officeDocument/2006/relationships" xmlns:p="http://schemas.openxmlformats.org/presentationml/2006/main">
  <p:tag name="AS_UNIQUEID" val="6359"/>
</p:tagLst>
</file>

<file path=ppt/tags/tag288.xml><?xml version="1.0" encoding="utf-8"?>
<p:tagLst xmlns:a="http://schemas.openxmlformats.org/drawingml/2006/main" xmlns:r="http://schemas.openxmlformats.org/officeDocument/2006/relationships" xmlns:p="http://schemas.openxmlformats.org/presentationml/2006/main">
  <p:tag name="AS_UNIQUEID" val="6360"/>
</p:tagLst>
</file>

<file path=ppt/tags/tag289.xml><?xml version="1.0" encoding="utf-8"?>
<p:tagLst xmlns:a="http://schemas.openxmlformats.org/drawingml/2006/main" xmlns:r="http://schemas.openxmlformats.org/officeDocument/2006/relationships" xmlns:p="http://schemas.openxmlformats.org/presentationml/2006/main">
  <p:tag name="AS_UNIQUEID" val="6361"/>
</p:tagLst>
</file>

<file path=ppt/tags/tag29.xml><?xml version="1.0" encoding="utf-8"?>
<p:tagLst xmlns:a="http://schemas.openxmlformats.org/drawingml/2006/main" xmlns:r="http://schemas.openxmlformats.org/officeDocument/2006/relationships" xmlns:p="http://schemas.openxmlformats.org/presentationml/2006/main">
  <p:tag name="AS_UNIQUEID" val="6075"/>
</p:tagLst>
</file>

<file path=ppt/tags/tag290.xml><?xml version="1.0" encoding="utf-8"?>
<p:tagLst xmlns:a="http://schemas.openxmlformats.org/drawingml/2006/main" xmlns:r="http://schemas.openxmlformats.org/officeDocument/2006/relationships" xmlns:p="http://schemas.openxmlformats.org/presentationml/2006/main">
  <p:tag name="AS_UNIQUEID" val="6362"/>
</p:tagLst>
</file>

<file path=ppt/tags/tag291.xml><?xml version="1.0" encoding="utf-8"?>
<p:tagLst xmlns:a="http://schemas.openxmlformats.org/drawingml/2006/main" xmlns:r="http://schemas.openxmlformats.org/officeDocument/2006/relationships" xmlns:p="http://schemas.openxmlformats.org/presentationml/2006/main">
  <p:tag name="AS_UNIQUEID" val="6363"/>
</p:tagLst>
</file>

<file path=ppt/tags/tag292.xml><?xml version="1.0" encoding="utf-8"?>
<p:tagLst xmlns:a="http://schemas.openxmlformats.org/drawingml/2006/main" xmlns:r="http://schemas.openxmlformats.org/officeDocument/2006/relationships" xmlns:p="http://schemas.openxmlformats.org/presentationml/2006/main">
  <p:tag name="AS_UNIQUEID" val="6364"/>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94.xml><?xml version="1.0" encoding="utf-8"?>
<p:tagLst xmlns:a="http://schemas.openxmlformats.org/drawingml/2006/main" xmlns:r="http://schemas.openxmlformats.org/officeDocument/2006/relationships" xmlns:p="http://schemas.openxmlformats.org/presentationml/2006/main">
  <p:tag name="AS_UNIQUEID" val="5834"/>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96.xml><?xml version="1.0" encoding="utf-8"?>
<p:tagLst xmlns:a="http://schemas.openxmlformats.org/drawingml/2006/main" xmlns:r="http://schemas.openxmlformats.org/officeDocument/2006/relationships" xmlns:p="http://schemas.openxmlformats.org/presentationml/2006/main">
  <p:tag name="AS_UNIQUEID" val="5836"/>
  <p:tag name="KSO_WM_UNIT_PLACING_PICTURE_USER_VIEWPORT" val="{&quot;height&quot;:4685,&quot;width&quot;:15532}"/>
</p:tagLst>
</file>

<file path=ppt/tags/tag297.xml><?xml version="1.0" encoding="utf-8"?>
<p:tagLst xmlns:a="http://schemas.openxmlformats.org/drawingml/2006/main" xmlns:r="http://schemas.openxmlformats.org/officeDocument/2006/relationships" xmlns:p="http://schemas.openxmlformats.org/presentationml/2006/main">
  <p:tag name="AS_UNIQUEID" val="5837"/>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99.xml><?xml version="1.0" encoding="utf-8"?>
<p:tagLst xmlns:a="http://schemas.openxmlformats.org/drawingml/2006/main" xmlns:r="http://schemas.openxmlformats.org/officeDocument/2006/relationships" xmlns:p="http://schemas.openxmlformats.org/presentationml/2006/main">
  <p:tag name="AS_UNIQUEID" val="5849"/>
</p:tagLst>
</file>

<file path=ppt/tags/tag3.xml><?xml version="1.0" encoding="utf-8"?>
<p:tagLst xmlns:a="http://schemas.openxmlformats.org/drawingml/2006/main" xmlns:r="http://schemas.openxmlformats.org/officeDocument/2006/relationships" xmlns:p="http://schemas.openxmlformats.org/presentationml/2006/main">
  <p:tag name="AS_UNIQUEID" val="6043"/>
</p:tagLst>
</file>

<file path=ppt/tags/tag30.xml><?xml version="1.0" encoding="utf-8"?>
<p:tagLst xmlns:a="http://schemas.openxmlformats.org/drawingml/2006/main" xmlns:r="http://schemas.openxmlformats.org/officeDocument/2006/relationships" xmlns:p="http://schemas.openxmlformats.org/presentationml/2006/main">
  <p:tag name="AS_UNIQUEID" val="6076"/>
</p:tagLst>
</file>

<file path=ppt/tags/tag300.xml><?xml version="1.0" encoding="utf-8"?>
<p:tagLst xmlns:a="http://schemas.openxmlformats.org/drawingml/2006/main" xmlns:r="http://schemas.openxmlformats.org/officeDocument/2006/relationships" xmlns:p="http://schemas.openxmlformats.org/presentationml/2006/main">
  <p:tag name="AS_UNIQUEID" val="5850"/>
</p:tagLst>
</file>

<file path=ppt/tags/tag301.xml><?xml version="1.0" encoding="utf-8"?>
<p:tagLst xmlns:a="http://schemas.openxmlformats.org/drawingml/2006/main" xmlns:r="http://schemas.openxmlformats.org/officeDocument/2006/relationships" xmlns:p="http://schemas.openxmlformats.org/presentationml/2006/main">
  <p:tag name="AS_UNIQUEID" val="5851"/>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303.xml><?xml version="1.0" encoding="utf-8"?>
<p:tagLst xmlns:a="http://schemas.openxmlformats.org/drawingml/2006/main" xmlns:r="http://schemas.openxmlformats.org/officeDocument/2006/relationships" xmlns:p="http://schemas.openxmlformats.org/presentationml/2006/main">
  <p:tag name="AS_UNIQUEID" val="5859"/>
</p:tagLst>
</file>

<file path=ppt/tags/tag304.xml><?xml version="1.0" encoding="utf-8"?>
<p:tagLst xmlns:a="http://schemas.openxmlformats.org/drawingml/2006/main" xmlns:r="http://schemas.openxmlformats.org/officeDocument/2006/relationships" xmlns:p="http://schemas.openxmlformats.org/presentationml/2006/main">
  <p:tag name="AS_UNIQUEID" val="5860"/>
</p:tagLst>
</file>

<file path=ppt/tags/tag305.xml><?xml version="1.0" encoding="utf-8"?>
<p:tagLst xmlns:a="http://schemas.openxmlformats.org/drawingml/2006/main" xmlns:r="http://schemas.openxmlformats.org/officeDocument/2006/relationships" xmlns:p="http://schemas.openxmlformats.org/presentationml/2006/main">
  <p:tag name="AS_UNIQUEID" val="5861"/>
</p:tagLst>
</file>

<file path=ppt/tags/tag306.xml><?xml version="1.0" encoding="utf-8"?>
<p:tagLst xmlns:a="http://schemas.openxmlformats.org/drawingml/2006/main" xmlns:r="http://schemas.openxmlformats.org/officeDocument/2006/relationships" xmlns:p="http://schemas.openxmlformats.org/presentationml/2006/main">
  <p:tag name="AS_UNIQUEID" val="5862"/>
</p:tagLst>
</file>

<file path=ppt/tags/tag307.xml><?xml version="1.0" encoding="utf-8"?>
<p:tagLst xmlns:a="http://schemas.openxmlformats.org/drawingml/2006/main" xmlns:r="http://schemas.openxmlformats.org/officeDocument/2006/relationships" xmlns:p="http://schemas.openxmlformats.org/presentationml/2006/main">
  <p:tag name="AS_UNIQUEID" val="6370"/>
</p:tagLst>
</file>

<file path=ppt/tags/tag308.xml><?xml version="1.0" encoding="utf-8"?>
<p:tagLst xmlns:a="http://schemas.openxmlformats.org/drawingml/2006/main" xmlns:r="http://schemas.openxmlformats.org/officeDocument/2006/relationships" xmlns:p="http://schemas.openxmlformats.org/presentationml/2006/main">
  <p:tag name="AS_UNIQUEID" val="5856"/>
</p:tagLst>
</file>

<file path=ppt/tags/tag309.xml><?xml version="1.0" encoding="utf-8"?>
<p:tagLst xmlns:a="http://schemas.openxmlformats.org/drawingml/2006/main" xmlns:r="http://schemas.openxmlformats.org/officeDocument/2006/relationships" xmlns:p="http://schemas.openxmlformats.org/presentationml/2006/main">
  <p:tag name="AS_UNIQUEID" val="5857"/>
</p:tagLst>
</file>

<file path=ppt/tags/tag31.xml><?xml version="1.0" encoding="utf-8"?>
<p:tagLst xmlns:a="http://schemas.openxmlformats.org/drawingml/2006/main" xmlns:r="http://schemas.openxmlformats.org/officeDocument/2006/relationships" xmlns:p="http://schemas.openxmlformats.org/presentationml/2006/main">
  <p:tag name="AS_UNIQUEID" val="6077"/>
</p:tagLst>
</file>

<file path=ppt/tags/tag310.xml><?xml version="1.0" encoding="utf-8"?>
<p:tagLst xmlns:a="http://schemas.openxmlformats.org/drawingml/2006/main" xmlns:r="http://schemas.openxmlformats.org/officeDocument/2006/relationships" xmlns:p="http://schemas.openxmlformats.org/presentationml/2006/main">
  <p:tag name="AS_UNIQUEID" val="5885"/>
</p:tagLst>
</file>

<file path=ppt/tags/tag311.xml><?xml version="1.0" encoding="utf-8"?>
<p:tagLst xmlns:a="http://schemas.openxmlformats.org/drawingml/2006/main" xmlns:r="http://schemas.openxmlformats.org/officeDocument/2006/relationships" xmlns:p="http://schemas.openxmlformats.org/presentationml/2006/main">
  <p:tag name="AS_UNIQUEID" val="5881"/>
</p:tagLst>
</file>

<file path=ppt/tags/tag312.xml><?xml version="1.0" encoding="utf-8"?>
<p:tagLst xmlns:a="http://schemas.openxmlformats.org/drawingml/2006/main" xmlns:r="http://schemas.openxmlformats.org/officeDocument/2006/relationships" xmlns:p="http://schemas.openxmlformats.org/presentationml/2006/main">
  <p:tag name="AS_UNIQUEID" val="5882"/>
</p:tagLst>
</file>

<file path=ppt/tags/tag313.xml><?xml version="1.0" encoding="utf-8"?>
<p:tagLst xmlns:a="http://schemas.openxmlformats.org/drawingml/2006/main" xmlns:r="http://schemas.openxmlformats.org/officeDocument/2006/relationships" xmlns:p="http://schemas.openxmlformats.org/presentationml/2006/main">
  <p:tag name="AS_UNIQUEID" val="5883"/>
</p:tagLst>
</file>

<file path=ppt/tags/tag314.xml><?xml version="1.0" encoding="utf-8"?>
<p:tagLst xmlns:a="http://schemas.openxmlformats.org/drawingml/2006/main" xmlns:r="http://schemas.openxmlformats.org/officeDocument/2006/relationships" xmlns:p="http://schemas.openxmlformats.org/presentationml/2006/main">
  <p:tag name="AS_UNIQUEID" val="5897"/>
</p:tagLst>
</file>

<file path=ppt/tags/tag315.xml><?xml version="1.0" encoding="utf-8"?>
<p:tagLst xmlns:a="http://schemas.openxmlformats.org/drawingml/2006/main" xmlns:r="http://schemas.openxmlformats.org/officeDocument/2006/relationships" xmlns:p="http://schemas.openxmlformats.org/presentationml/2006/main">
  <p:tag name="AS_UNIQUEID" val="5901"/>
</p:tagLst>
</file>

<file path=ppt/tags/tag316.xml><?xml version="1.0" encoding="utf-8"?>
<p:tagLst xmlns:a="http://schemas.openxmlformats.org/drawingml/2006/main" xmlns:r="http://schemas.openxmlformats.org/officeDocument/2006/relationships" xmlns:p="http://schemas.openxmlformats.org/presentationml/2006/main">
  <p:tag name="AS_UNIQUEID" val="5903"/>
</p:tagLst>
</file>

<file path=ppt/tags/tag317.xml><?xml version="1.0" encoding="utf-8"?>
<p:tagLst xmlns:a="http://schemas.openxmlformats.org/drawingml/2006/main" xmlns:r="http://schemas.openxmlformats.org/officeDocument/2006/relationships" xmlns:p="http://schemas.openxmlformats.org/presentationml/2006/main">
  <p:tag name="AS_UNIQUEID" val="5909"/>
  <p:tag name="KSO_WM_BEAUTIFY_FLAG" val=""/>
</p:tagLst>
</file>

<file path=ppt/tags/tag318.xml><?xml version="1.0" encoding="utf-8"?>
<p:tagLst xmlns:a="http://schemas.openxmlformats.org/drawingml/2006/main" xmlns:r="http://schemas.openxmlformats.org/officeDocument/2006/relationships" xmlns:p="http://schemas.openxmlformats.org/presentationml/2006/main">
  <p:tag name="AS_UNIQUEID" val="5910"/>
  <p:tag name="KSO_WM_BEAUTIFY_FLAG" val=""/>
</p:tagLst>
</file>

<file path=ppt/tags/tag319.xml><?xml version="1.0" encoding="utf-8"?>
<p:tagLst xmlns:a="http://schemas.openxmlformats.org/drawingml/2006/main" xmlns:r="http://schemas.openxmlformats.org/officeDocument/2006/relationships" xmlns:p="http://schemas.openxmlformats.org/presentationml/2006/main">
  <p:tag name="AS_UNIQUEID" val="6375"/>
</p:tagLst>
</file>

<file path=ppt/tags/tag32.xml><?xml version="1.0" encoding="utf-8"?>
<p:tagLst xmlns:a="http://schemas.openxmlformats.org/drawingml/2006/main" xmlns:r="http://schemas.openxmlformats.org/officeDocument/2006/relationships" xmlns:p="http://schemas.openxmlformats.org/presentationml/2006/main">
  <p:tag name="AS_UNIQUEID" val="6078"/>
</p:tagLst>
</file>

<file path=ppt/tags/tag320.xml><?xml version="1.0" encoding="utf-8"?>
<p:tagLst xmlns:a="http://schemas.openxmlformats.org/drawingml/2006/main" xmlns:r="http://schemas.openxmlformats.org/officeDocument/2006/relationships" xmlns:p="http://schemas.openxmlformats.org/presentationml/2006/main">
  <p:tag name="AS_UNIQUEID" val="5893"/>
</p:tagLst>
</file>

<file path=ppt/tags/tag321.xml><?xml version="1.0" encoding="utf-8"?>
<p:tagLst xmlns:a="http://schemas.openxmlformats.org/drawingml/2006/main" xmlns:r="http://schemas.openxmlformats.org/officeDocument/2006/relationships" xmlns:p="http://schemas.openxmlformats.org/presentationml/2006/main">
  <p:tag name="AS_UNIQUEID" val="5894"/>
</p:tagLst>
</file>

<file path=ppt/tags/tag322.xml><?xml version="1.0" encoding="utf-8"?>
<p:tagLst xmlns:a="http://schemas.openxmlformats.org/drawingml/2006/main" xmlns:r="http://schemas.openxmlformats.org/officeDocument/2006/relationships" xmlns:p="http://schemas.openxmlformats.org/presentationml/2006/main">
  <p:tag name="AS_UNIQUEID" val="5895"/>
</p:tagLst>
</file>

<file path=ppt/tags/tag323.xml><?xml version="1.0" encoding="utf-8"?>
<p:tagLst xmlns:a="http://schemas.openxmlformats.org/drawingml/2006/main" xmlns:r="http://schemas.openxmlformats.org/officeDocument/2006/relationships" xmlns:p="http://schemas.openxmlformats.org/presentationml/2006/main">
  <p:tag name="AS_UNIQUEID" val="5912"/>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325.xml><?xml version="1.0" encoding="utf-8"?>
<p:tagLst xmlns:a="http://schemas.openxmlformats.org/drawingml/2006/main" xmlns:r="http://schemas.openxmlformats.org/officeDocument/2006/relationships" xmlns:p="http://schemas.openxmlformats.org/presentationml/2006/main">
  <p:tag name="AS_UNIQUEID" val="5922"/>
</p:tagLst>
</file>

<file path=ppt/tags/tag326.xml><?xml version="1.0" encoding="utf-8"?>
<p:tagLst xmlns:a="http://schemas.openxmlformats.org/drawingml/2006/main" xmlns:r="http://schemas.openxmlformats.org/officeDocument/2006/relationships" xmlns:p="http://schemas.openxmlformats.org/presentationml/2006/main">
  <p:tag name="AS_UNIQUEID" val="5923"/>
</p:tagLst>
</file>

<file path=ppt/tags/tag327.xml><?xml version="1.0" encoding="utf-8"?>
<p:tagLst xmlns:a="http://schemas.openxmlformats.org/drawingml/2006/main" xmlns:r="http://schemas.openxmlformats.org/officeDocument/2006/relationships" xmlns:p="http://schemas.openxmlformats.org/presentationml/2006/main">
  <p:tag name="AS_UNIQUEID" val="5924"/>
</p:tagLst>
</file>

<file path=ppt/tags/tag328.xml><?xml version="1.0" encoding="utf-8"?>
<p:tagLst xmlns:a="http://schemas.openxmlformats.org/drawingml/2006/main" xmlns:r="http://schemas.openxmlformats.org/officeDocument/2006/relationships" xmlns:p="http://schemas.openxmlformats.org/presentationml/2006/main">
  <p:tag name="AS_UNIQUEID" val="6379"/>
</p:tagLst>
</file>

<file path=ppt/tags/tag329.xml><?xml version="1.0" encoding="utf-8"?>
<p:tagLst xmlns:a="http://schemas.openxmlformats.org/drawingml/2006/main" xmlns:r="http://schemas.openxmlformats.org/officeDocument/2006/relationships" xmlns:p="http://schemas.openxmlformats.org/presentationml/2006/main">
  <p:tag name="AS_UNIQUEID" val="6380"/>
</p:tagLst>
</file>

<file path=ppt/tags/tag33.xml><?xml version="1.0" encoding="utf-8"?>
<p:tagLst xmlns:a="http://schemas.openxmlformats.org/drawingml/2006/main" xmlns:r="http://schemas.openxmlformats.org/officeDocument/2006/relationships" xmlns:p="http://schemas.openxmlformats.org/presentationml/2006/main">
  <p:tag name="AS_UNIQUEID" val="6080"/>
</p:tagLst>
</file>

<file path=ppt/tags/tag330.xml><?xml version="1.0" encoding="utf-8"?>
<p:tagLst xmlns:a="http://schemas.openxmlformats.org/drawingml/2006/main" xmlns:r="http://schemas.openxmlformats.org/officeDocument/2006/relationships" xmlns:p="http://schemas.openxmlformats.org/presentationml/2006/main">
  <p:tag name="AS_UNIQUEID" val="6381"/>
</p:tagLst>
</file>

<file path=ppt/tags/tag331.xml><?xml version="1.0" encoding="utf-8"?>
<p:tagLst xmlns:a="http://schemas.openxmlformats.org/drawingml/2006/main" xmlns:r="http://schemas.openxmlformats.org/officeDocument/2006/relationships" xmlns:p="http://schemas.openxmlformats.org/presentationml/2006/main">
  <p:tag name="AS_UNIQUEID" val="6382"/>
</p:tagLst>
</file>

<file path=ppt/tags/tag332.xml><?xml version="1.0" encoding="utf-8"?>
<p:tagLst xmlns:a="http://schemas.openxmlformats.org/drawingml/2006/main" xmlns:r="http://schemas.openxmlformats.org/officeDocument/2006/relationships" xmlns:p="http://schemas.openxmlformats.org/presentationml/2006/main">
  <p:tag name="AS_UNIQUEID" val="6383"/>
</p:tagLst>
</file>

<file path=ppt/tags/tag333.xml><?xml version="1.0" encoding="utf-8"?>
<p:tagLst xmlns:a="http://schemas.openxmlformats.org/drawingml/2006/main" xmlns:r="http://schemas.openxmlformats.org/officeDocument/2006/relationships" xmlns:p="http://schemas.openxmlformats.org/presentationml/2006/main">
  <p:tag name="AS_UNIQUEID" val="6384"/>
</p:tagLst>
</file>

<file path=ppt/tags/tag334.xml><?xml version="1.0" encoding="utf-8"?>
<p:tagLst xmlns:a="http://schemas.openxmlformats.org/drawingml/2006/main" xmlns:r="http://schemas.openxmlformats.org/officeDocument/2006/relationships" xmlns:p="http://schemas.openxmlformats.org/presentationml/2006/main">
  <p:tag name="AS_UNIQUEID" val="6385"/>
</p:tagLst>
</file>

<file path=ppt/tags/tag335.xml><?xml version="1.0" encoding="utf-8"?>
<p:tagLst xmlns:a="http://schemas.openxmlformats.org/drawingml/2006/main" xmlns:r="http://schemas.openxmlformats.org/officeDocument/2006/relationships" xmlns:p="http://schemas.openxmlformats.org/presentationml/2006/main">
  <p:tag name="AS_UNIQUEID" val="6386"/>
</p:tagLst>
</file>

<file path=ppt/tags/tag336.xml><?xml version="1.0" encoding="utf-8"?>
<p:tagLst xmlns:a="http://schemas.openxmlformats.org/drawingml/2006/main" xmlns:r="http://schemas.openxmlformats.org/officeDocument/2006/relationships" xmlns:p="http://schemas.openxmlformats.org/presentationml/2006/main">
  <p:tag name="AS_UNIQUEID" val="6387"/>
</p:tagLst>
</file>

<file path=ppt/tags/tag337.xml><?xml version="1.0" encoding="utf-8"?>
<p:tagLst xmlns:a="http://schemas.openxmlformats.org/drawingml/2006/main" xmlns:r="http://schemas.openxmlformats.org/officeDocument/2006/relationships" xmlns:p="http://schemas.openxmlformats.org/presentationml/2006/main">
  <p:tag name="AS_UNIQUEID" val="2005"/>
</p:tagLst>
</file>

<file path=ppt/tags/tag338.xml><?xml version="1.0" encoding="utf-8"?>
<p:tagLst xmlns:a="http://schemas.openxmlformats.org/drawingml/2006/main" xmlns:r="http://schemas.openxmlformats.org/officeDocument/2006/relationships" xmlns:p="http://schemas.openxmlformats.org/presentationml/2006/main">
  <p:tag name="AS_UNIQUEID" val="2006"/>
</p:tagLst>
</file>

<file path=ppt/tags/tag339.xml><?xml version="1.0" encoding="utf-8"?>
<p:tagLst xmlns:a="http://schemas.openxmlformats.org/drawingml/2006/main" xmlns:r="http://schemas.openxmlformats.org/officeDocument/2006/relationships" xmlns:p="http://schemas.openxmlformats.org/presentationml/2006/main">
  <p:tag name="AS_UNIQUEID" val="2007"/>
</p:tagLst>
</file>

<file path=ppt/tags/tag34.xml><?xml version="1.0" encoding="utf-8"?>
<p:tagLst xmlns:a="http://schemas.openxmlformats.org/drawingml/2006/main" xmlns:r="http://schemas.openxmlformats.org/officeDocument/2006/relationships" xmlns:p="http://schemas.openxmlformats.org/presentationml/2006/main">
  <p:tag name="AS_UNIQUEID" val="6081"/>
</p:tagLst>
</file>

<file path=ppt/tags/tag340.xml><?xml version="1.0" encoding="utf-8"?>
<p:tagLst xmlns:a="http://schemas.openxmlformats.org/drawingml/2006/main" xmlns:r="http://schemas.openxmlformats.org/officeDocument/2006/relationships" xmlns:p="http://schemas.openxmlformats.org/presentationml/2006/main">
  <p:tag name="AS_UNIQUEID" val="2008"/>
</p:tagLst>
</file>

<file path=ppt/tags/tag341.xml><?xml version="1.0" encoding="utf-8"?>
<p:tagLst xmlns:a="http://schemas.openxmlformats.org/drawingml/2006/main" xmlns:r="http://schemas.openxmlformats.org/officeDocument/2006/relationships" xmlns:p="http://schemas.openxmlformats.org/presentationml/2006/main">
  <p:tag name="AS_UNIQUEID" val="2009"/>
</p:tagLst>
</file>

<file path=ppt/tags/tag342.xml><?xml version="1.0" encoding="utf-8"?>
<p:tagLst xmlns:a="http://schemas.openxmlformats.org/drawingml/2006/main" xmlns:r="http://schemas.openxmlformats.org/officeDocument/2006/relationships" xmlns:p="http://schemas.openxmlformats.org/presentationml/2006/main">
  <p:tag name="AS_UNIQUEID" val="2010"/>
</p:tagLst>
</file>

<file path=ppt/tags/tag343.xml><?xml version="1.0" encoding="utf-8"?>
<p:tagLst xmlns:a="http://schemas.openxmlformats.org/drawingml/2006/main" xmlns:r="http://schemas.openxmlformats.org/officeDocument/2006/relationships" xmlns:p="http://schemas.openxmlformats.org/presentationml/2006/main">
  <p:tag name="AS_UNIQUEID" val="2011"/>
</p:tagLst>
</file>

<file path=ppt/tags/tag344.xml><?xml version="1.0" encoding="utf-8"?>
<p:tagLst xmlns:a="http://schemas.openxmlformats.org/drawingml/2006/main" xmlns:r="http://schemas.openxmlformats.org/officeDocument/2006/relationships" xmlns:p="http://schemas.openxmlformats.org/presentationml/2006/main">
  <p:tag name="AS_UNIQUEID" val="2012"/>
</p:tagLst>
</file>

<file path=ppt/tags/tag345.xml><?xml version="1.0" encoding="utf-8"?>
<p:tagLst xmlns:a="http://schemas.openxmlformats.org/drawingml/2006/main" xmlns:r="http://schemas.openxmlformats.org/officeDocument/2006/relationships" xmlns:p="http://schemas.openxmlformats.org/presentationml/2006/main">
  <p:tag name="AS_UNIQUEID" val="2013"/>
</p:tagLst>
</file>

<file path=ppt/tags/tag346.xml><?xml version="1.0" encoding="utf-8"?>
<p:tagLst xmlns:a="http://schemas.openxmlformats.org/drawingml/2006/main" xmlns:r="http://schemas.openxmlformats.org/officeDocument/2006/relationships" xmlns:p="http://schemas.openxmlformats.org/presentationml/2006/main">
  <p:tag name="AS_UNIQUEID" val="2015"/>
</p:tagLst>
</file>

<file path=ppt/tags/tag347.xml><?xml version="1.0" encoding="utf-8"?>
<p:tagLst xmlns:a="http://schemas.openxmlformats.org/drawingml/2006/main" xmlns:r="http://schemas.openxmlformats.org/officeDocument/2006/relationships" xmlns:p="http://schemas.openxmlformats.org/presentationml/2006/main">
  <p:tag name="AS_UNIQUEID" val="2016"/>
</p:tagLst>
</file>

<file path=ppt/tags/tag348.xml><?xml version="1.0" encoding="utf-8"?>
<p:tagLst xmlns:a="http://schemas.openxmlformats.org/drawingml/2006/main" xmlns:r="http://schemas.openxmlformats.org/officeDocument/2006/relationships" xmlns:p="http://schemas.openxmlformats.org/presentationml/2006/main">
  <p:tag name="AS_UNIQUEID" val="2017"/>
</p:tagLst>
</file>

<file path=ppt/tags/tag349.xml><?xml version="1.0" encoding="utf-8"?>
<p:tagLst xmlns:a="http://schemas.openxmlformats.org/drawingml/2006/main" xmlns:r="http://schemas.openxmlformats.org/officeDocument/2006/relationships" xmlns:p="http://schemas.openxmlformats.org/presentationml/2006/main">
  <p:tag name="AS_UNIQUEID" val="2018"/>
</p:tagLst>
</file>

<file path=ppt/tags/tag35.xml><?xml version="1.0" encoding="utf-8"?>
<p:tagLst xmlns:a="http://schemas.openxmlformats.org/drawingml/2006/main" xmlns:r="http://schemas.openxmlformats.org/officeDocument/2006/relationships" xmlns:p="http://schemas.openxmlformats.org/presentationml/2006/main">
  <p:tag name="AS_UNIQUEID" val="6082"/>
</p:tagLst>
</file>

<file path=ppt/tags/tag350.xml><?xml version="1.0" encoding="utf-8"?>
<p:tagLst xmlns:a="http://schemas.openxmlformats.org/drawingml/2006/main" xmlns:r="http://schemas.openxmlformats.org/officeDocument/2006/relationships" xmlns:p="http://schemas.openxmlformats.org/presentationml/2006/main">
  <p:tag name="AS_UNIQUEID" val="2020"/>
</p:tagLst>
</file>

<file path=ppt/tags/tag351.xml><?xml version="1.0" encoding="utf-8"?>
<p:tagLst xmlns:a="http://schemas.openxmlformats.org/drawingml/2006/main" xmlns:r="http://schemas.openxmlformats.org/officeDocument/2006/relationships" xmlns:p="http://schemas.openxmlformats.org/presentationml/2006/main">
  <p:tag name="AS_UNIQUEID" val="2021"/>
</p:tagLst>
</file>

<file path=ppt/tags/tag352.xml><?xml version="1.0" encoding="utf-8"?>
<p:tagLst xmlns:a="http://schemas.openxmlformats.org/drawingml/2006/main" xmlns:r="http://schemas.openxmlformats.org/officeDocument/2006/relationships" xmlns:p="http://schemas.openxmlformats.org/presentationml/2006/main">
  <p:tag name="AS_UNIQUEID" val="2022"/>
</p:tagLst>
</file>

<file path=ppt/tags/tag353.xml><?xml version="1.0" encoding="utf-8"?>
<p:tagLst xmlns:a="http://schemas.openxmlformats.org/drawingml/2006/main" xmlns:r="http://schemas.openxmlformats.org/officeDocument/2006/relationships" xmlns:p="http://schemas.openxmlformats.org/presentationml/2006/main">
  <p:tag name="AS_UNIQUEID" val="2024"/>
</p:tagLst>
</file>

<file path=ppt/tags/tag354.xml><?xml version="1.0" encoding="utf-8"?>
<p:tagLst xmlns:a="http://schemas.openxmlformats.org/drawingml/2006/main" xmlns:r="http://schemas.openxmlformats.org/officeDocument/2006/relationships" xmlns:p="http://schemas.openxmlformats.org/presentationml/2006/main">
  <p:tag name="AS_UNIQUEID" val="2025"/>
</p:tagLst>
</file>

<file path=ppt/tags/tag355.xml><?xml version="1.0" encoding="utf-8"?>
<p:tagLst xmlns:a="http://schemas.openxmlformats.org/drawingml/2006/main" xmlns:r="http://schemas.openxmlformats.org/officeDocument/2006/relationships" xmlns:p="http://schemas.openxmlformats.org/presentationml/2006/main">
  <p:tag name="AS_UNIQUEID" val="2026"/>
</p:tagLst>
</file>

<file path=ppt/tags/tag356.xml><?xml version="1.0" encoding="utf-8"?>
<p:tagLst xmlns:a="http://schemas.openxmlformats.org/drawingml/2006/main" xmlns:r="http://schemas.openxmlformats.org/officeDocument/2006/relationships" xmlns:p="http://schemas.openxmlformats.org/presentationml/2006/main">
  <p:tag name="AS_UNIQUEID" val="2027"/>
</p:tagLst>
</file>

<file path=ppt/tags/tag357.xml><?xml version="1.0" encoding="utf-8"?>
<p:tagLst xmlns:a="http://schemas.openxmlformats.org/drawingml/2006/main" xmlns:r="http://schemas.openxmlformats.org/officeDocument/2006/relationships" xmlns:p="http://schemas.openxmlformats.org/presentationml/2006/main">
  <p:tag name="AS_UNIQUEID" val="2029"/>
</p:tagLst>
</file>

<file path=ppt/tags/tag358.xml><?xml version="1.0" encoding="utf-8"?>
<p:tagLst xmlns:a="http://schemas.openxmlformats.org/drawingml/2006/main" xmlns:r="http://schemas.openxmlformats.org/officeDocument/2006/relationships" xmlns:p="http://schemas.openxmlformats.org/presentationml/2006/main">
  <p:tag name="AS_UNIQUEID" val="2030"/>
</p:tagLst>
</file>

<file path=ppt/tags/tag359.xml><?xml version="1.0" encoding="utf-8"?>
<p:tagLst xmlns:a="http://schemas.openxmlformats.org/drawingml/2006/main" xmlns:r="http://schemas.openxmlformats.org/officeDocument/2006/relationships" xmlns:p="http://schemas.openxmlformats.org/presentationml/2006/main">
  <p:tag name="AS_UNIQUEID" val="2031"/>
</p:tagLst>
</file>

<file path=ppt/tags/tag36.xml><?xml version="1.0" encoding="utf-8"?>
<p:tagLst xmlns:a="http://schemas.openxmlformats.org/drawingml/2006/main" xmlns:r="http://schemas.openxmlformats.org/officeDocument/2006/relationships" xmlns:p="http://schemas.openxmlformats.org/presentationml/2006/main">
  <p:tag name="AS_UNIQUEID" val="6083"/>
</p:tagLst>
</file>

<file path=ppt/tags/tag360.xml><?xml version="1.0" encoding="utf-8"?>
<p:tagLst xmlns:a="http://schemas.openxmlformats.org/drawingml/2006/main" xmlns:r="http://schemas.openxmlformats.org/officeDocument/2006/relationships" xmlns:p="http://schemas.openxmlformats.org/presentationml/2006/main">
  <p:tag name="AS_UNIQUEID" val="2033"/>
</p:tagLst>
</file>

<file path=ppt/tags/tag361.xml><?xml version="1.0" encoding="utf-8"?>
<p:tagLst xmlns:a="http://schemas.openxmlformats.org/drawingml/2006/main" xmlns:r="http://schemas.openxmlformats.org/officeDocument/2006/relationships" xmlns:p="http://schemas.openxmlformats.org/presentationml/2006/main">
  <p:tag name="AS_UNIQUEID" val="2034"/>
</p:tagLst>
</file>

<file path=ppt/tags/tag362.xml><?xml version="1.0" encoding="utf-8"?>
<p:tagLst xmlns:a="http://schemas.openxmlformats.org/drawingml/2006/main" xmlns:r="http://schemas.openxmlformats.org/officeDocument/2006/relationships" xmlns:p="http://schemas.openxmlformats.org/presentationml/2006/main">
  <p:tag name="AS_UNIQUEID" val="2035"/>
</p:tagLst>
</file>

<file path=ppt/tags/tag363.xml><?xml version="1.0" encoding="utf-8"?>
<p:tagLst xmlns:a="http://schemas.openxmlformats.org/drawingml/2006/main" xmlns:r="http://schemas.openxmlformats.org/officeDocument/2006/relationships" xmlns:p="http://schemas.openxmlformats.org/presentationml/2006/main">
  <p:tag name="AS_UNIQUEID" val="2036"/>
</p:tagLst>
</file>

<file path=ppt/tags/tag364.xml><?xml version="1.0" encoding="utf-8"?>
<p:tagLst xmlns:a="http://schemas.openxmlformats.org/drawingml/2006/main" xmlns:r="http://schemas.openxmlformats.org/officeDocument/2006/relationships" xmlns:p="http://schemas.openxmlformats.org/presentationml/2006/main">
  <p:tag name="AS_UNIQUEID" val="2038"/>
</p:tagLst>
</file>

<file path=ppt/tags/tag365.xml><?xml version="1.0" encoding="utf-8"?>
<p:tagLst xmlns:a="http://schemas.openxmlformats.org/drawingml/2006/main" xmlns:r="http://schemas.openxmlformats.org/officeDocument/2006/relationships" xmlns:p="http://schemas.openxmlformats.org/presentationml/2006/main">
  <p:tag name="AS_UNIQUEID" val="2039"/>
</p:tagLst>
</file>

<file path=ppt/tags/tag366.xml><?xml version="1.0" encoding="utf-8"?>
<p:tagLst xmlns:a="http://schemas.openxmlformats.org/drawingml/2006/main" xmlns:r="http://schemas.openxmlformats.org/officeDocument/2006/relationships" xmlns:p="http://schemas.openxmlformats.org/presentationml/2006/main">
  <p:tag name="AS_UNIQUEID" val="2040"/>
</p:tagLst>
</file>

<file path=ppt/tags/tag367.xml><?xml version="1.0" encoding="utf-8"?>
<p:tagLst xmlns:a="http://schemas.openxmlformats.org/drawingml/2006/main" xmlns:r="http://schemas.openxmlformats.org/officeDocument/2006/relationships" xmlns:p="http://schemas.openxmlformats.org/presentationml/2006/main">
  <p:tag name="AS_UNIQUEID" val="2041"/>
</p:tagLst>
</file>

<file path=ppt/tags/tag368.xml><?xml version="1.0" encoding="utf-8"?>
<p:tagLst xmlns:a="http://schemas.openxmlformats.org/drawingml/2006/main" xmlns:r="http://schemas.openxmlformats.org/officeDocument/2006/relationships" xmlns:p="http://schemas.openxmlformats.org/presentationml/2006/main">
  <p:tag name="AS_UNIQUEID" val="2043"/>
</p:tagLst>
</file>

<file path=ppt/tags/tag369.xml><?xml version="1.0" encoding="utf-8"?>
<p:tagLst xmlns:a="http://schemas.openxmlformats.org/drawingml/2006/main" xmlns:r="http://schemas.openxmlformats.org/officeDocument/2006/relationships" xmlns:p="http://schemas.openxmlformats.org/presentationml/2006/main">
  <p:tag name="AS_UNIQUEID" val="2044"/>
</p:tagLst>
</file>

<file path=ppt/tags/tag37.xml><?xml version="1.0" encoding="utf-8"?>
<p:tagLst xmlns:a="http://schemas.openxmlformats.org/drawingml/2006/main" xmlns:r="http://schemas.openxmlformats.org/officeDocument/2006/relationships" xmlns:p="http://schemas.openxmlformats.org/presentationml/2006/main">
  <p:tag name="AS_UNIQUEID" val="6085"/>
</p:tagLst>
</file>

<file path=ppt/tags/tag370.xml><?xml version="1.0" encoding="utf-8"?>
<p:tagLst xmlns:a="http://schemas.openxmlformats.org/drawingml/2006/main" xmlns:r="http://schemas.openxmlformats.org/officeDocument/2006/relationships" xmlns:p="http://schemas.openxmlformats.org/presentationml/2006/main">
  <p:tag name="AS_UNIQUEID" val="2045"/>
</p:tagLst>
</file>

<file path=ppt/tags/tag371.xml><?xml version="1.0" encoding="utf-8"?>
<p:tagLst xmlns:a="http://schemas.openxmlformats.org/drawingml/2006/main" xmlns:r="http://schemas.openxmlformats.org/officeDocument/2006/relationships" xmlns:p="http://schemas.openxmlformats.org/presentationml/2006/main">
  <p:tag name="AS_UNIQUEID" val="2046"/>
</p:tagLst>
</file>

<file path=ppt/tags/tag372.xml><?xml version="1.0" encoding="utf-8"?>
<p:tagLst xmlns:a="http://schemas.openxmlformats.org/drawingml/2006/main" xmlns:r="http://schemas.openxmlformats.org/officeDocument/2006/relationships" xmlns:p="http://schemas.openxmlformats.org/presentationml/2006/main">
  <p:tag name="AS_UNIQUEID" val="2048"/>
</p:tagLst>
</file>

<file path=ppt/tags/tag373.xml><?xml version="1.0" encoding="utf-8"?>
<p:tagLst xmlns:a="http://schemas.openxmlformats.org/drawingml/2006/main" xmlns:r="http://schemas.openxmlformats.org/officeDocument/2006/relationships" xmlns:p="http://schemas.openxmlformats.org/presentationml/2006/main">
  <p:tag name="AS_UNIQUEID" val="2049"/>
</p:tagLst>
</file>

<file path=ppt/tags/tag374.xml><?xml version="1.0" encoding="utf-8"?>
<p:tagLst xmlns:a="http://schemas.openxmlformats.org/drawingml/2006/main" xmlns:r="http://schemas.openxmlformats.org/officeDocument/2006/relationships" xmlns:p="http://schemas.openxmlformats.org/presentationml/2006/main">
  <p:tag name="AS_UNIQUEID" val="2050"/>
</p:tagLst>
</file>

<file path=ppt/tags/tag375.xml><?xml version="1.0" encoding="utf-8"?>
<p:tagLst xmlns:a="http://schemas.openxmlformats.org/drawingml/2006/main" xmlns:r="http://schemas.openxmlformats.org/officeDocument/2006/relationships" xmlns:p="http://schemas.openxmlformats.org/presentationml/2006/main">
  <p:tag name="AS_UNIQUEID" val="2051"/>
</p:tagLst>
</file>

<file path=ppt/tags/tag376.xml><?xml version="1.0" encoding="utf-8"?>
<p:tagLst xmlns:a="http://schemas.openxmlformats.org/drawingml/2006/main" xmlns:r="http://schemas.openxmlformats.org/officeDocument/2006/relationships" xmlns:p="http://schemas.openxmlformats.org/presentationml/2006/main">
  <p:tag name="AS_UNIQUEID" val="2053"/>
</p:tagLst>
</file>

<file path=ppt/tags/tag377.xml><?xml version="1.0" encoding="utf-8"?>
<p:tagLst xmlns:a="http://schemas.openxmlformats.org/drawingml/2006/main" xmlns:r="http://schemas.openxmlformats.org/officeDocument/2006/relationships" xmlns:p="http://schemas.openxmlformats.org/presentationml/2006/main">
  <p:tag name="AS_UNIQUEID" val="2054"/>
</p:tagLst>
</file>

<file path=ppt/tags/tag378.xml><?xml version="1.0" encoding="utf-8"?>
<p:tagLst xmlns:a="http://schemas.openxmlformats.org/drawingml/2006/main" xmlns:r="http://schemas.openxmlformats.org/officeDocument/2006/relationships" xmlns:p="http://schemas.openxmlformats.org/presentationml/2006/main">
  <p:tag name="AS_UNIQUEID" val="2056"/>
</p:tagLst>
</file>

<file path=ppt/tags/tag379.xml><?xml version="1.0" encoding="utf-8"?>
<p:tagLst xmlns:a="http://schemas.openxmlformats.org/drawingml/2006/main" xmlns:r="http://schemas.openxmlformats.org/officeDocument/2006/relationships" xmlns:p="http://schemas.openxmlformats.org/presentationml/2006/main">
  <p:tag name="AS_UNIQUEID" val="6400"/>
</p:tagLst>
</file>

<file path=ppt/tags/tag38.xml><?xml version="1.0" encoding="utf-8"?>
<p:tagLst xmlns:a="http://schemas.openxmlformats.org/drawingml/2006/main" xmlns:r="http://schemas.openxmlformats.org/officeDocument/2006/relationships" xmlns:p="http://schemas.openxmlformats.org/presentationml/2006/main">
  <p:tag name="AS_UNIQUEID" val="6086"/>
</p:tagLst>
</file>

<file path=ppt/tags/tag380.xml><?xml version="1.0" encoding="utf-8"?>
<p:tagLst xmlns:a="http://schemas.openxmlformats.org/drawingml/2006/main" xmlns:r="http://schemas.openxmlformats.org/officeDocument/2006/relationships" xmlns:p="http://schemas.openxmlformats.org/presentationml/2006/main">
  <p:tag name="AS_UNIQUEID" val="6401"/>
</p:tagLst>
</file>

<file path=ppt/tags/tag381.xml><?xml version="1.0" encoding="utf-8"?>
<p:tagLst xmlns:a="http://schemas.openxmlformats.org/drawingml/2006/main" xmlns:r="http://schemas.openxmlformats.org/officeDocument/2006/relationships" xmlns:p="http://schemas.openxmlformats.org/presentationml/2006/main">
  <p:tag name="AS_UNIQUEID" val="6402"/>
</p:tagLst>
</file>

<file path=ppt/tags/tag382.xml><?xml version="1.0" encoding="utf-8"?>
<p:tagLst xmlns:a="http://schemas.openxmlformats.org/drawingml/2006/main" xmlns:r="http://schemas.openxmlformats.org/officeDocument/2006/relationships" xmlns:p="http://schemas.openxmlformats.org/presentationml/2006/main">
  <p:tag name="AS_UNIQUEID" val="6403"/>
</p:tagLst>
</file>

<file path=ppt/tags/tag383.xml><?xml version="1.0" encoding="utf-8"?>
<p:tagLst xmlns:a="http://schemas.openxmlformats.org/drawingml/2006/main" xmlns:r="http://schemas.openxmlformats.org/officeDocument/2006/relationships" xmlns:p="http://schemas.openxmlformats.org/presentationml/2006/main">
  <p:tag name="AS_UNIQUEID" val="6404"/>
</p:tagLst>
</file>

<file path=ppt/tags/tag384.xml><?xml version="1.0" encoding="utf-8"?>
<p:tagLst xmlns:a="http://schemas.openxmlformats.org/drawingml/2006/main" xmlns:r="http://schemas.openxmlformats.org/officeDocument/2006/relationships" xmlns:p="http://schemas.openxmlformats.org/presentationml/2006/main">
  <p:tag name="AS_UNIQUEID" val="6405"/>
</p:tagLst>
</file>

<file path=ppt/tags/tag385.xml><?xml version="1.0" encoding="utf-8"?>
<p:tagLst xmlns:a="http://schemas.openxmlformats.org/drawingml/2006/main" xmlns:r="http://schemas.openxmlformats.org/officeDocument/2006/relationships" xmlns:p="http://schemas.openxmlformats.org/presentationml/2006/main">
  <p:tag name="AS_UNIQUEID" val="6407"/>
</p:tagLst>
</file>

<file path=ppt/tags/tag39.xml><?xml version="1.0" encoding="utf-8"?>
<p:tagLst xmlns:a="http://schemas.openxmlformats.org/drawingml/2006/main" xmlns:r="http://schemas.openxmlformats.org/officeDocument/2006/relationships" xmlns:p="http://schemas.openxmlformats.org/presentationml/2006/main">
  <p:tag name="AS_UNIQUEID" val="6087"/>
</p:tagLst>
</file>

<file path=ppt/tags/tag4.xml><?xml version="1.0" encoding="utf-8"?>
<p:tagLst xmlns:a="http://schemas.openxmlformats.org/drawingml/2006/main" xmlns:r="http://schemas.openxmlformats.org/officeDocument/2006/relationships" xmlns:p="http://schemas.openxmlformats.org/presentationml/2006/main">
  <p:tag name="AS_UNIQUEID" val="6044"/>
</p:tagLst>
</file>

<file path=ppt/tags/tag40.xml><?xml version="1.0" encoding="utf-8"?>
<p:tagLst xmlns:a="http://schemas.openxmlformats.org/drawingml/2006/main" xmlns:r="http://schemas.openxmlformats.org/officeDocument/2006/relationships" xmlns:p="http://schemas.openxmlformats.org/presentationml/2006/main">
  <p:tag name="AS_UNIQUEID" val="6088"/>
</p:tagLst>
</file>

<file path=ppt/tags/tag41.xml><?xml version="1.0" encoding="utf-8"?>
<p:tagLst xmlns:a="http://schemas.openxmlformats.org/drawingml/2006/main" xmlns:r="http://schemas.openxmlformats.org/officeDocument/2006/relationships" xmlns:p="http://schemas.openxmlformats.org/presentationml/2006/main">
  <p:tag name="AS_UNIQUEID" val="6090"/>
</p:tagLst>
</file>

<file path=ppt/tags/tag42.xml><?xml version="1.0" encoding="utf-8"?>
<p:tagLst xmlns:a="http://schemas.openxmlformats.org/drawingml/2006/main" xmlns:r="http://schemas.openxmlformats.org/officeDocument/2006/relationships" xmlns:p="http://schemas.openxmlformats.org/presentationml/2006/main">
  <p:tag name="AS_UNIQUEID" val="6091"/>
</p:tagLst>
</file>

<file path=ppt/tags/tag43.xml><?xml version="1.0" encoding="utf-8"?>
<p:tagLst xmlns:a="http://schemas.openxmlformats.org/drawingml/2006/main" xmlns:r="http://schemas.openxmlformats.org/officeDocument/2006/relationships" xmlns:p="http://schemas.openxmlformats.org/presentationml/2006/main">
  <p:tag name="AS_UNIQUEID" val="6092"/>
</p:tagLst>
</file>

<file path=ppt/tags/tag44.xml><?xml version="1.0" encoding="utf-8"?>
<p:tagLst xmlns:a="http://schemas.openxmlformats.org/drawingml/2006/main" xmlns:r="http://schemas.openxmlformats.org/officeDocument/2006/relationships" xmlns:p="http://schemas.openxmlformats.org/presentationml/2006/main">
  <p:tag name="AS_UNIQUEID" val="6093"/>
</p:tagLst>
</file>

<file path=ppt/tags/tag45.xml><?xml version="1.0" encoding="utf-8"?>
<p:tagLst xmlns:a="http://schemas.openxmlformats.org/drawingml/2006/main" xmlns:r="http://schemas.openxmlformats.org/officeDocument/2006/relationships" xmlns:p="http://schemas.openxmlformats.org/presentationml/2006/main">
  <p:tag name="AS_UNIQUEID" val="6095"/>
</p:tagLst>
</file>

<file path=ppt/tags/tag46.xml><?xml version="1.0" encoding="utf-8"?>
<p:tagLst xmlns:a="http://schemas.openxmlformats.org/drawingml/2006/main" xmlns:r="http://schemas.openxmlformats.org/officeDocument/2006/relationships" xmlns:p="http://schemas.openxmlformats.org/presentationml/2006/main">
  <p:tag name="AS_UNIQUEID" val="6096"/>
</p:tagLst>
</file>

<file path=ppt/tags/tag47.xml><?xml version="1.0" encoding="utf-8"?>
<p:tagLst xmlns:a="http://schemas.openxmlformats.org/drawingml/2006/main" xmlns:r="http://schemas.openxmlformats.org/officeDocument/2006/relationships" xmlns:p="http://schemas.openxmlformats.org/presentationml/2006/main">
  <p:tag name="AS_UNIQUEID" val="6097"/>
</p:tagLst>
</file>

<file path=ppt/tags/tag48.xml><?xml version="1.0" encoding="utf-8"?>
<p:tagLst xmlns:a="http://schemas.openxmlformats.org/drawingml/2006/main" xmlns:r="http://schemas.openxmlformats.org/officeDocument/2006/relationships" xmlns:p="http://schemas.openxmlformats.org/presentationml/2006/main">
  <p:tag name="AS_UNIQUEID" val="6098"/>
</p:tagLst>
</file>

<file path=ppt/tags/tag49.xml><?xml version="1.0" encoding="utf-8"?>
<p:tagLst xmlns:a="http://schemas.openxmlformats.org/drawingml/2006/main" xmlns:r="http://schemas.openxmlformats.org/officeDocument/2006/relationships" xmlns:p="http://schemas.openxmlformats.org/presentationml/2006/main">
  <p:tag name="AS_UNIQUEID" val="6100"/>
</p:tagLst>
</file>

<file path=ppt/tags/tag5.xml><?xml version="1.0" encoding="utf-8"?>
<p:tagLst xmlns:a="http://schemas.openxmlformats.org/drawingml/2006/main" xmlns:r="http://schemas.openxmlformats.org/officeDocument/2006/relationships" xmlns:p="http://schemas.openxmlformats.org/presentationml/2006/main">
  <p:tag name="AS_UNIQUEID" val="6045"/>
</p:tagLst>
</file>

<file path=ppt/tags/tag50.xml><?xml version="1.0" encoding="utf-8"?>
<p:tagLst xmlns:a="http://schemas.openxmlformats.org/drawingml/2006/main" xmlns:r="http://schemas.openxmlformats.org/officeDocument/2006/relationships" xmlns:p="http://schemas.openxmlformats.org/presentationml/2006/main">
  <p:tag name="AS_UNIQUEID" val="6101"/>
</p:tagLst>
</file>

<file path=ppt/tags/tag51.xml><?xml version="1.0" encoding="utf-8"?>
<p:tagLst xmlns:a="http://schemas.openxmlformats.org/drawingml/2006/main" xmlns:r="http://schemas.openxmlformats.org/officeDocument/2006/relationships" xmlns:p="http://schemas.openxmlformats.org/presentationml/2006/main">
  <p:tag name="AS_UNIQUEID" val="6102"/>
</p:tagLst>
</file>

<file path=ppt/tags/tag52.xml><?xml version="1.0" encoding="utf-8"?>
<p:tagLst xmlns:a="http://schemas.openxmlformats.org/drawingml/2006/main" xmlns:r="http://schemas.openxmlformats.org/officeDocument/2006/relationships" xmlns:p="http://schemas.openxmlformats.org/presentationml/2006/main">
  <p:tag name="AS_UNIQUEID" val="6103"/>
</p:tagLst>
</file>

<file path=ppt/tags/tag53.xml><?xml version="1.0" encoding="utf-8"?>
<p:tagLst xmlns:a="http://schemas.openxmlformats.org/drawingml/2006/main" xmlns:r="http://schemas.openxmlformats.org/officeDocument/2006/relationships" xmlns:p="http://schemas.openxmlformats.org/presentationml/2006/main">
  <p:tag name="AS_UNIQUEID" val="267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AS_UNIQUEID" val="267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AS_UNIQUEID" val="267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AS_UNIQUEID" val="267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AS_UNIQUEID" val="267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AS_UNIQUEID" val="268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AS_UNIQUEID" val="610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AS_UNIQUEID" val="6046"/>
</p:tagLst>
</file>

<file path=ppt/tags/tag60.xml><?xml version="1.0" encoding="utf-8"?>
<p:tagLst xmlns:a="http://schemas.openxmlformats.org/drawingml/2006/main" xmlns:r="http://schemas.openxmlformats.org/officeDocument/2006/relationships" xmlns:p="http://schemas.openxmlformats.org/presentationml/2006/main">
  <p:tag name="AS_UNIQUEID" val="610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RGE_SHAPE" val="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AS_UNIQUEID" val="610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AS_UNIQUEID" val="610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AS_UNIQUEID" val="611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AS_UNIQUEID" val="611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AS_UNIQUEID" val="611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AS_UNIQUEID" val="611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AS_UNIQUEID" val="611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RGE_SHAPE" val="1"/>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AS_UNIQUEID" val="611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AS_UNIQUEID" val="611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AS_UNIQUEID" val="6048"/>
</p:tagLst>
</file>

<file path=ppt/tags/tag70.xml><?xml version="1.0" encoding="utf-8"?>
<p:tagLst xmlns:a="http://schemas.openxmlformats.org/drawingml/2006/main" xmlns:r="http://schemas.openxmlformats.org/officeDocument/2006/relationships" xmlns:p="http://schemas.openxmlformats.org/presentationml/2006/main">
  <p:tag name="AS_UNIQUEID" val="611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AS_UNIQUEID" val="611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AS_UNIQUEID" val="612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AS_UNIQUEID" val="612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AS_UNIQUEID" val="6123"/>
</p:tagLst>
</file>

<file path=ppt/tags/tag75.xml><?xml version="1.0" encoding="utf-8"?>
<p:tagLst xmlns:a="http://schemas.openxmlformats.org/drawingml/2006/main" xmlns:r="http://schemas.openxmlformats.org/officeDocument/2006/relationships" xmlns:p="http://schemas.openxmlformats.org/presentationml/2006/main">
  <p:tag name="AS_UNIQUEID" val="6124"/>
</p:tagLst>
</file>

<file path=ppt/tags/tag76.xml><?xml version="1.0" encoding="utf-8"?>
<p:tagLst xmlns:a="http://schemas.openxmlformats.org/drawingml/2006/main" xmlns:r="http://schemas.openxmlformats.org/officeDocument/2006/relationships" xmlns:p="http://schemas.openxmlformats.org/presentationml/2006/main">
  <p:tag name="AS_UNIQUEID" val="6125"/>
</p:tagLst>
</file>

<file path=ppt/tags/tag77.xml><?xml version="1.0" encoding="utf-8"?>
<p:tagLst xmlns:a="http://schemas.openxmlformats.org/drawingml/2006/main" xmlns:r="http://schemas.openxmlformats.org/officeDocument/2006/relationships" xmlns:p="http://schemas.openxmlformats.org/presentationml/2006/main">
  <p:tag name="AS_UNIQUEID" val="6126"/>
</p:tagLst>
</file>

<file path=ppt/tags/tag78.xml><?xml version="1.0" encoding="utf-8"?>
<p:tagLst xmlns:a="http://schemas.openxmlformats.org/drawingml/2006/main" xmlns:r="http://schemas.openxmlformats.org/officeDocument/2006/relationships" xmlns:p="http://schemas.openxmlformats.org/presentationml/2006/main">
  <p:tag name="AS_UNIQUEID" val="6128"/>
</p:tagLst>
</file>

<file path=ppt/tags/tag79.xml><?xml version="1.0" encoding="utf-8"?>
<p:tagLst xmlns:a="http://schemas.openxmlformats.org/drawingml/2006/main" xmlns:r="http://schemas.openxmlformats.org/officeDocument/2006/relationships" xmlns:p="http://schemas.openxmlformats.org/presentationml/2006/main">
  <p:tag name="AS_UNIQUEID" val="6129"/>
</p:tagLst>
</file>

<file path=ppt/tags/tag8.xml><?xml version="1.0" encoding="utf-8"?>
<p:tagLst xmlns:a="http://schemas.openxmlformats.org/drawingml/2006/main" xmlns:r="http://schemas.openxmlformats.org/officeDocument/2006/relationships" xmlns:p="http://schemas.openxmlformats.org/presentationml/2006/main">
  <p:tag name="AS_UNIQUEID" val="6049"/>
</p:tagLst>
</file>

<file path=ppt/tags/tag80.xml><?xml version="1.0" encoding="utf-8"?>
<p:tagLst xmlns:a="http://schemas.openxmlformats.org/drawingml/2006/main" xmlns:r="http://schemas.openxmlformats.org/officeDocument/2006/relationships" xmlns:p="http://schemas.openxmlformats.org/presentationml/2006/main">
  <p:tag name="AS_UNIQUEID" val="6130"/>
</p:tagLst>
</file>

<file path=ppt/tags/tag81.xml><?xml version="1.0" encoding="utf-8"?>
<p:tagLst xmlns:a="http://schemas.openxmlformats.org/drawingml/2006/main" xmlns:r="http://schemas.openxmlformats.org/officeDocument/2006/relationships" xmlns:p="http://schemas.openxmlformats.org/presentationml/2006/main">
  <p:tag name="AS_UNIQUEID" val="6131"/>
</p:tagLst>
</file>

<file path=ppt/tags/tag82.xml><?xml version="1.0" encoding="utf-8"?>
<p:tagLst xmlns:a="http://schemas.openxmlformats.org/drawingml/2006/main" xmlns:r="http://schemas.openxmlformats.org/officeDocument/2006/relationships" xmlns:p="http://schemas.openxmlformats.org/presentationml/2006/main">
  <p:tag name="AS_UNIQUEID" val="6132"/>
</p:tagLst>
</file>

<file path=ppt/tags/tag83.xml><?xml version="1.0" encoding="utf-8"?>
<p:tagLst xmlns:a="http://schemas.openxmlformats.org/drawingml/2006/main" xmlns:r="http://schemas.openxmlformats.org/officeDocument/2006/relationships" xmlns:p="http://schemas.openxmlformats.org/presentationml/2006/main">
  <p:tag name="AS_UNIQUEID" val="6135"/>
</p:tagLst>
</file>

<file path=ppt/tags/tag84.xml><?xml version="1.0" encoding="utf-8"?>
<p:tagLst xmlns:a="http://schemas.openxmlformats.org/drawingml/2006/main" xmlns:r="http://schemas.openxmlformats.org/officeDocument/2006/relationships" xmlns:p="http://schemas.openxmlformats.org/presentationml/2006/main">
  <p:tag name="AS_UNIQUEID" val="6136"/>
</p:tagLst>
</file>

<file path=ppt/tags/tag85.xml><?xml version="1.0" encoding="utf-8"?>
<p:tagLst xmlns:a="http://schemas.openxmlformats.org/drawingml/2006/main" xmlns:r="http://schemas.openxmlformats.org/officeDocument/2006/relationships" xmlns:p="http://schemas.openxmlformats.org/presentationml/2006/main">
  <p:tag name="AS_UNIQUEID" val="6137"/>
</p:tagLst>
</file>

<file path=ppt/tags/tag86.xml><?xml version="1.0" encoding="utf-8"?>
<p:tagLst xmlns:a="http://schemas.openxmlformats.org/drawingml/2006/main" xmlns:r="http://schemas.openxmlformats.org/officeDocument/2006/relationships" xmlns:p="http://schemas.openxmlformats.org/presentationml/2006/main">
  <p:tag name="AS_UNIQUEID" val="6133"/>
</p:tagLst>
</file>

<file path=ppt/tags/tag87.xml><?xml version="1.0" encoding="utf-8"?>
<p:tagLst xmlns:a="http://schemas.openxmlformats.org/drawingml/2006/main" xmlns:r="http://schemas.openxmlformats.org/officeDocument/2006/relationships" xmlns:p="http://schemas.openxmlformats.org/presentationml/2006/main">
  <p:tag name="AS_UNIQUEID" val="6134"/>
</p:tagLst>
</file>

<file path=ppt/tags/tag88.xml><?xml version="1.0" encoding="utf-8"?>
<p:tagLst xmlns:a="http://schemas.openxmlformats.org/drawingml/2006/main" xmlns:r="http://schemas.openxmlformats.org/officeDocument/2006/relationships" xmlns:p="http://schemas.openxmlformats.org/presentationml/2006/main">
  <p:tag name="AS_UNIQUEID" val="6139"/>
</p:tagLst>
</file>

<file path=ppt/tags/tag89.xml><?xml version="1.0" encoding="utf-8"?>
<p:tagLst xmlns:a="http://schemas.openxmlformats.org/drawingml/2006/main" xmlns:r="http://schemas.openxmlformats.org/officeDocument/2006/relationships" xmlns:p="http://schemas.openxmlformats.org/presentationml/2006/main">
  <p:tag name="AS_UNIQUEID" val="6140"/>
</p:tagLst>
</file>

<file path=ppt/tags/tag9.xml><?xml version="1.0" encoding="utf-8"?>
<p:tagLst xmlns:a="http://schemas.openxmlformats.org/drawingml/2006/main" xmlns:r="http://schemas.openxmlformats.org/officeDocument/2006/relationships" xmlns:p="http://schemas.openxmlformats.org/presentationml/2006/main">
  <p:tag name="AS_UNIQUEID" val="6050"/>
</p:tagLst>
</file>

<file path=ppt/tags/tag90.xml><?xml version="1.0" encoding="utf-8"?>
<p:tagLst xmlns:a="http://schemas.openxmlformats.org/drawingml/2006/main" xmlns:r="http://schemas.openxmlformats.org/officeDocument/2006/relationships" xmlns:p="http://schemas.openxmlformats.org/presentationml/2006/main">
  <p:tag name="AS_UNIQUEID" val="6141"/>
</p:tagLst>
</file>

<file path=ppt/tags/tag91.xml><?xml version="1.0" encoding="utf-8"?>
<p:tagLst xmlns:a="http://schemas.openxmlformats.org/drawingml/2006/main" xmlns:r="http://schemas.openxmlformats.org/officeDocument/2006/relationships" xmlns:p="http://schemas.openxmlformats.org/presentationml/2006/main">
  <p:tag name="AS_UNIQUEID" val="6142"/>
</p:tagLst>
</file>

<file path=ppt/tags/tag92.xml><?xml version="1.0" encoding="utf-8"?>
<p:tagLst xmlns:a="http://schemas.openxmlformats.org/drawingml/2006/main" xmlns:r="http://schemas.openxmlformats.org/officeDocument/2006/relationships" xmlns:p="http://schemas.openxmlformats.org/presentationml/2006/main">
  <p:tag name="AS_UNIQUEID" val="6143"/>
</p:tagLst>
</file>

<file path=ppt/tags/tag93.xml><?xml version="1.0" encoding="utf-8"?>
<p:tagLst xmlns:a="http://schemas.openxmlformats.org/drawingml/2006/main" xmlns:r="http://schemas.openxmlformats.org/officeDocument/2006/relationships" xmlns:p="http://schemas.openxmlformats.org/presentationml/2006/main">
  <p:tag name="AS_UNIQUEID" val="6144"/>
  <p:tag name="KSO_WM_ASSEMBLE_CHIP_INDEX" val="6265a0ce8c34404197f1c1bfe27d7b4a"/>
  <p:tag name="KSO_WM_BEAUTIFY_FLAG" val="#wm#"/>
  <p:tag name="KSO_WM_CHIP_FILLAREA_FILL_RULE" val="{&quot;fill_align&quot;:&quot;cm&quot;,&quot;fill_mode&quot;:&quot;adaptive&quot;,&quot;sacle_strategy&quot;:&quot;smart&quot;}"/>
  <p:tag name="KSO_WM_CHIP_GROUPID" val="5ebf63f90ac41c4a0a525875"/>
  <p:tag name="KSO_WM_CHIP_XID" val="5ebf63f90ac41c4a0a525876"/>
  <p:tag name="KSO_WM_TAG_VERSION" val="1.0"/>
  <p:tag name="KSO_WM_TEMPLATE_ASSEMBLE_GROUPID" val="5f6db6610ff15d9a40e82599"/>
  <p:tag name="KSO_WM_TEMPLATE_ASSEMBLE_XID" val="5f6db6610ff15d9a40e82599"/>
  <p:tag name="KSO_WM_TEMPLATE_CATEGORY" val="custom"/>
  <p:tag name="KSO_WM_TEMPLATE_INDEX" val="20211336"/>
  <p:tag name="KSO_WM_UNIT_BLOCK" val="0"/>
  <p:tag name="KSO_WM_UNIT_COMPATIBLE" val="0"/>
  <p:tag name="KSO_WM_UNIT_DEC_AREA_ID" val="5b7664ad17ce416fb4a014ff7e6db982"/>
  <p:tag name="KSO_WM_UNIT_DEFAULT_FONT" val="18;24;2"/>
  <p:tag name="KSO_WM_UNIT_DIAGRAM_ISNUMVISUAL" val="0"/>
  <p:tag name="KSO_WM_UNIT_DIAGRAM_ISREFERUNIT" val="0"/>
  <p:tag name="KSO_WM_UNIT_HIGHLIGHT" val="0"/>
  <p:tag name="KSO_WM_UNIT_ID" val="custom20211336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FILL_FORE_SCHEMECOLOR_INDEX" val="13"/>
  <p:tag name="KSO_WM_UNIT_TEXT_FILL_FORE_SCHEMECOLOR_INDEX_BRIGHTNESS" val="0.35"/>
  <p:tag name="KSO_WM_UNIT_TEXT_FILL_TYPE" val="1"/>
  <p:tag name="KSO_WM_UNIT_TYPE" val="b"/>
  <p:tag name="KSO_WM_UNIT_VALUE" val="48"/>
</p:tagLst>
</file>

<file path=ppt/tags/tag94.xml><?xml version="1.0" encoding="utf-8"?>
<p:tagLst xmlns:a="http://schemas.openxmlformats.org/drawingml/2006/main" xmlns:r="http://schemas.openxmlformats.org/officeDocument/2006/relationships" xmlns:p="http://schemas.openxmlformats.org/presentationml/2006/main">
  <p:tag name="AS_UNIQUEID" val="6145"/>
  <p:tag name="KSO_WM_ASSEMBLE_CHIP_INDEX" val="6265a0ce8c34404197f1c1bfe27d7b4a"/>
  <p:tag name="KSO_WM_BEAUTIFY_FLAG" val="#wm#"/>
  <p:tag name="KSO_WM_CHIP_FILLAREA_FILL_RULE" val="{&quot;fill_align&quot;:&quot;cm&quot;,&quot;fill_mode&quot;:&quot;adaptive&quot;,&quot;sacle_strategy&quot;:&quot;smart&quot;}"/>
  <p:tag name="KSO_WM_CHIP_GROUPID" val="5ebf63f90ac41c4a0a525875"/>
  <p:tag name="KSO_WM_CHIP_XID" val="5ebf63f90ac41c4a0a525876"/>
  <p:tag name="KSO_WM_TAG_VERSION" val="1.0"/>
  <p:tag name="KSO_WM_TEMPLATE_ASSEMBLE_GROUPID" val="5f6db6610ff15d9a40e82599"/>
  <p:tag name="KSO_WM_TEMPLATE_ASSEMBLE_XID" val="5f6db6610ff15d9a40e82599"/>
  <p:tag name="KSO_WM_TEMPLATE_CATEGORY" val="custom"/>
  <p:tag name="KSO_WM_TEMPLATE_INDEX" val="20211336"/>
  <p:tag name="KSO_WM_UNIT_BLOCK" val="0"/>
  <p:tag name="KSO_WM_UNIT_COMPATIBLE" val="0"/>
  <p:tag name="KSO_WM_UNIT_DEC_AREA_ID" val="779239bfdb2942da832dd2d6a0aed7f7"/>
  <p:tag name="KSO_WM_UNIT_DEFAULT_FONT" val="72;88;4"/>
  <p:tag name="KSO_WM_UNIT_DIAGRAM_ISNUMVISUAL" val="0"/>
  <p:tag name="KSO_WM_UNIT_DIAGRAM_ISREFERUNIT" val="0"/>
  <p:tag name="KSO_WM_UNIT_HIGHLIGHT" val="0"/>
  <p:tag name="KSO_WM_UNIT_ID" val="custom20211336_1*a*1"/>
  <p:tag name="KSO_WM_UNIT_INDEX" val="1"/>
  <p:tag name="KSO_WM_UNIT_ISCONTENTSTITLE" val="0"/>
  <p:tag name="KSO_WM_UNIT_ISNUMDGMTITLE" val="0"/>
  <p:tag name="KSO_WM_UNIT_LAYERLEVEL" val="1"/>
  <p:tag name="KSO_WM_UNIT_NOCLEAR" val="1"/>
  <p:tag name="KSO_WM_UNIT_PRESET_TEXT" val="谢谢观看"/>
  <p:tag name="KSO_WM_UNIT_TEXT_FILL_FORE_SCHEMECOLOR_INDEX" val="13"/>
  <p:tag name="KSO_WM_UNIT_TEXT_FILL_FORE_SCHEMECOLOR_INDEX_BRIGHTNESS" val="0.15"/>
  <p:tag name="KSO_WM_UNIT_TEXT_FILL_TYPE" val="1"/>
  <p:tag name="KSO_WM_UNIT_TYPE" val="a"/>
  <p:tag name="KSO_WM_UNIT_VALUE" val="6"/>
</p:tagLst>
</file>

<file path=ppt/tags/tag95.xml><?xml version="1.0" encoding="utf-8"?>
<p:tagLst xmlns:a="http://schemas.openxmlformats.org/drawingml/2006/main" xmlns:r="http://schemas.openxmlformats.org/officeDocument/2006/relationships" xmlns:p="http://schemas.openxmlformats.org/presentationml/2006/main">
  <p:tag name="AS_UNIQUEID" val="6147"/>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AS_UNIQUEID" val="6151"/>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AS_UNIQUEID" val="6152"/>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AS_UNIQUEID" val="6153"/>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AS_UNIQUEID" val="6154"/>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heme/theme1.xml><?xml version="1.0" encoding="utf-8"?>
<a:theme xmlns:a="http://schemas.openxmlformats.org/drawingml/2006/main" name="Office 主题​​">
  <a:themeElements>
    <a:clrScheme name="青春活力">
      <a:dk1>
        <a:srgbClr val="000000"/>
      </a:dk1>
      <a:lt1>
        <a:srgbClr val="FFFFFF"/>
      </a:lt1>
      <a:dk2>
        <a:srgbClr val="778495"/>
      </a:dk2>
      <a:lt2>
        <a:srgbClr val="F0F0F0"/>
      </a:lt2>
      <a:accent1>
        <a:srgbClr val="014AE0"/>
      </a:accent1>
      <a:accent2>
        <a:srgbClr val="1587FD"/>
      </a:accent2>
      <a:accent3>
        <a:srgbClr val="2DD3FB"/>
      </a:accent3>
      <a:accent4>
        <a:srgbClr val="FA6766"/>
      </a:accent4>
      <a:accent5>
        <a:srgbClr val="F8B613"/>
      </a:accent5>
      <a:accent6>
        <a:srgbClr val="BD55F9"/>
      </a:accent6>
      <a:hlink>
        <a:srgbClr val="4472C4"/>
      </a:hlink>
      <a:folHlink>
        <a:srgbClr val="BFBFBF"/>
      </a:folHlink>
    </a:clrScheme>
    <a:fontScheme name="经典搭配">
      <a:majorFont>
        <a:latin typeface="OPPOSans H"/>
        <a:ea typeface="OPPOSans H"/>
        <a:cs typeface="Arial"/>
      </a:majorFont>
      <a:minorFont>
        <a:latin typeface="OPPOSans L"/>
        <a:ea typeface="OPPOSans 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lrbj13ew">
      <a:majorFont>
        <a:latin typeface="Segoe UI"/>
        <a:ea typeface="全字库正楷体"/>
        <a:cs typeface="Arial"/>
      </a:majorFont>
      <a:minorFont>
        <a:latin typeface="Segoe UI"/>
        <a:ea typeface="全字库正楷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9904</Words>
  <Application>Microsoft Macintosh PowerPoint</Application>
  <PresentationFormat>宽屏</PresentationFormat>
  <Paragraphs>368</Paragraphs>
  <Slides>51</Slides>
  <Notes>5</Notes>
  <HiddenSlides>0</HiddenSlides>
  <MMClips>0</MMClips>
  <ScaleCrop>false</ScaleCrop>
  <HeadingPairs>
    <vt:vector size="6" baseType="variant">
      <vt:variant>
        <vt:lpstr>已用的字体</vt:lpstr>
      </vt:variant>
      <vt:variant>
        <vt:i4>24</vt:i4>
      </vt:variant>
      <vt:variant>
        <vt:lpstr>主题</vt:lpstr>
      </vt:variant>
      <vt:variant>
        <vt:i4>2</vt:i4>
      </vt:variant>
      <vt:variant>
        <vt:lpstr>幻灯片标题</vt:lpstr>
      </vt:variant>
      <vt:variant>
        <vt:i4>51</vt:i4>
      </vt:variant>
    </vt:vector>
  </HeadingPairs>
  <TitlesOfParts>
    <vt:vector size="77" baseType="lpstr">
      <vt:lpstr>阿里巴巴普惠体</vt:lpstr>
      <vt:lpstr>黑体</vt:lpstr>
      <vt:lpstr>鸿雷拙书简体</vt:lpstr>
      <vt:lpstr>华文琥珀</vt:lpstr>
      <vt:lpstr>华文宋体</vt:lpstr>
      <vt:lpstr>华文新魏</vt:lpstr>
      <vt:lpstr>华文行楷</vt:lpstr>
      <vt:lpstr>华文中宋</vt:lpstr>
      <vt:lpstr>楷体</vt:lpstr>
      <vt:lpstr>楷体_GB2312</vt:lpstr>
      <vt:lpstr>品如手写体</vt:lpstr>
      <vt:lpstr>思源黑体</vt:lpstr>
      <vt:lpstr>思源黑体 CN Normal</vt:lpstr>
      <vt:lpstr>宋体</vt:lpstr>
      <vt:lpstr>微软雅黑</vt:lpstr>
      <vt:lpstr>Alibaba PuHuiTi 2.0 105 Heavy</vt:lpstr>
      <vt:lpstr>Arial Unicode MS</vt:lpstr>
      <vt:lpstr>PingFang SC</vt:lpstr>
      <vt:lpstr>Agency FB</vt:lpstr>
      <vt:lpstr>Arial</vt:lpstr>
      <vt:lpstr>Calibri</vt:lpstr>
      <vt:lpstr>Segoe UI</vt:lpstr>
      <vt:lpstr>Times New Roman</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rbm.xkw.com</dc:creator>
  <cp:lastModifiedBy>a81817</cp:lastModifiedBy>
  <cp:revision>2</cp:revision>
  <cp:lastPrinted>2024-01-03T11:54:33Z</cp:lastPrinted>
  <dcterms:created xsi:type="dcterms:W3CDTF">2024-01-03T11:54:33Z</dcterms:created>
  <dcterms:modified xsi:type="dcterms:W3CDTF">2025-10-06T11:30:33Z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