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60" r:id="rId3"/>
    <p:sldId id="262" r:id="rId4"/>
    <p:sldId id="263" r:id="rId5"/>
    <p:sldId id="259" r:id="rId6"/>
    <p:sldId id="269" r:id="rId7"/>
    <p:sldId id="277" r:id="rId8"/>
    <p:sldId id="278" r:id="rId9"/>
    <p:sldId id="279" r:id="rId10"/>
    <p:sldId id="283" r:id="rId11"/>
    <p:sldId id="284" r:id="rId12"/>
    <p:sldId id="285" r:id="rId13"/>
    <p:sldId id="286" r:id="rId14"/>
    <p:sldId id="287" r:id="rId15"/>
    <p:sldId id="288" r:id="rId16"/>
    <p:sldId id="289" r:id="rId17"/>
    <p:sldId id="290" r:id="rId18"/>
    <p:sldId id="264" r:id="rId19"/>
    <p:sldId id="266" r:id="rId20"/>
    <p:sldId id="274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84"/>
      </p:cViewPr>
      <p:guideLst>
        <p:guide orient="horz" pos="51"/>
        <p:guide pos="3840"/>
        <p:guide orient="horz" pos="504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998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458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00371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8067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843943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988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636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876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hlinkClick r:id="rId2" action="ppaction://hlinksldjump">
              <a:snd r:embed="rId3" name="camera.wav"/>
            </a:hlinkClick>
          </p:cNvPr>
          <p:cNvPicPr>
            <a:picLocks noChangeAspect="1"/>
          </p:cNvPicPr>
          <p:nvPr userDrawn="1"/>
        </p:nvPicPr>
        <p:blipFill rotWithShape="1">
          <a:blip r:embed="rId4">
            <a:clrChange>
              <a:clrFrom>
                <a:srgbClr val="E8EDD9"/>
              </a:clrFrom>
              <a:clrTo>
                <a:srgbClr val="E8EDD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14" t="37967" b="6776"/>
          <a:stretch/>
        </p:blipFill>
        <p:spPr>
          <a:xfrm>
            <a:off x="10363200" y="0"/>
            <a:ext cx="18288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596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8221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415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966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9661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7319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359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627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885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692150" y="1738805"/>
            <a:ext cx="108077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第一板块　专题综合</a:t>
            </a:r>
            <a:r>
              <a:rPr lang="zh-CN" altLang="en-US" sz="6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突破</a:t>
            </a:r>
            <a:endParaRPr lang="en-US" altLang="zh-CN" sz="60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专题六　标点符号的使用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659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1717884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本题要求选出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使用正确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的选项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宜用排除法。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项没有疑问语气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故问号应改为逗号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项引用的诗句作为整个句子的一部分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故引号内的逗号应移到引号外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;D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项中的单引号应改为书名号。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7833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708066"/>
            <a:ext cx="10807700" cy="296850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二、标注、改正类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【方法归纳】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此类题有在语句、语段中直接标注标点符号和改正错误的标点符号两种情形。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做此类题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要依据标点符号的位置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句中还是句末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、句意、语气来综合分析判断。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0566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40792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语言运用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在下面句中的方框内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填上恰当的标点符号。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你懂得欣赏一棵树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吗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苦难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的人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老者缓缓地说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对于周遭的环境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树是全面接受的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它接纳阳光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也包容风雨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它等待白天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也守候黑夜。正是这种全面的接受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才使它更茁壮、伟岸呀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第一个引号内是一个倒装句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中间部分使用逗号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句末才用问号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;“××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在中间的时候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后面要用逗号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复句内部并列分句之间的停顿用分号。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5107" y="1539570"/>
            <a:ext cx="544750" cy="544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9154" y="1539570"/>
            <a:ext cx="544750" cy="544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2290" y="1539570"/>
            <a:ext cx="544750" cy="544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23768" y="2155632"/>
            <a:ext cx="544750" cy="54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665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220470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阅读下面的文字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改正其中的错误。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我成功了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我喊了出来。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朋友们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为了这一刻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我顶着骄阳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踏着严霜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道路在脚下延伸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为了这一刻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我跌倒了爬起来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句的标点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应改为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说话人在中间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后面应用逗号。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5373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424718" y="90925"/>
            <a:ext cx="9342564" cy="6478450"/>
            <a:chOff x="1424718" y="90925"/>
            <a:chExt cx="9342564" cy="647845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24718" y="90925"/>
              <a:ext cx="9342564" cy="6447546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86660" y="6517689"/>
              <a:ext cx="9207516" cy="516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08753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692150" y="1511302"/>
            <a:ext cx="10807700" cy="3564236"/>
            <a:chOff x="692150" y="1480129"/>
            <a:chExt cx="10807700" cy="35642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2150" y="1506528"/>
              <a:ext cx="10807700" cy="349627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5598" y="4984359"/>
              <a:ext cx="10689640" cy="6000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5598" y="1480129"/>
              <a:ext cx="10689640" cy="600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34371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92150" y="266732"/>
            <a:ext cx="10807700" cy="6168641"/>
            <a:chOff x="692150" y="266732"/>
            <a:chExt cx="10807700" cy="616864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2150" y="290366"/>
              <a:ext cx="10807700" cy="6115633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35207" y="6375367"/>
              <a:ext cx="10689640" cy="60006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5598" y="266732"/>
              <a:ext cx="10689640" cy="600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78703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92150" y="1160581"/>
            <a:ext cx="10807700" cy="4262071"/>
            <a:chOff x="692150" y="1119017"/>
            <a:chExt cx="10807700" cy="42620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2150" y="1149020"/>
              <a:ext cx="10807700" cy="423206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5598" y="1119017"/>
              <a:ext cx="10689640" cy="600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89814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11"/>
          <p:cNvSpPr/>
          <p:nvPr/>
        </p:nvSpPr>
        <p:spPr bwMode="auto">
          <a:xfrm>
            <a:off x="240030" y="2000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易错剖析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92150" y="1495154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下列句子标点符号使用正确的一项是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我不知道她为什么没有参加这次大会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出去吗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王小红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他朝屋里喊了一声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‘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我走了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’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就出去了。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用表格整理材料的优点是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容量大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直观性强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眉目清楚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便于对材料做进一步分析。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7587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10491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错误解答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错因诊断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把非疑问句当成了疑问句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错用了问号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不能一见到疑问词就认为一定是疑问句。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一看就能确定用错了单引号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当引号内还需要使用引号时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里面一层用单引号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另外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句中的冒号使用错误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应删除。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破折号一般用来连接解释与被解释的内容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句中的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已表示解释的意思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再用破折号就多余了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应删去破折号。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正确答案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主谓倒置的句子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问号应放在句末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中间用逗号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5784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50000"/>
                <a:lumOff val="5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0470" y="889148"/>
            <a:ext cx="1105802" cy="815646"/>
            <a:chOff x="-1604504" y="2147667"/>
            <a:chExt cx="3687215" cy="2719712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</p:grpSp>
      <p:grpSp>
        <p:nvGrpSpPr>
          <p:cNvPr id="10" name="组合 9"/>
          <p:cNvGrpSpPr/>
          <p:nvPr/>
        </p:nvGrpSpPr>
        <p:grpSpPr>
          <a:xfrm flipH="1" flipV="1">
            <a:off x="10244023" y="4563733"/>
            <a:ext cx="1105803" cy="815646"/>
            <a:chOff x="-1604504" y="2147667"/>
            <a:chExt cx="3687215" cy="2719712"/>
          </a:xfrm>
        </p:grpSpPr>
        <p:cxnSp>
          <p:nvCxnSpPr>
            <p:cNvPr id="11" name="直接连接符 10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</p:grpSp>
      <p:sp>
        <p:nvSpPr>
          <p:cNvPr id="17" name="剪去单角的矩形 16">
            <a:hlinkClick r:id="rId2" action="ppaction://hlinksldjump">
              <a:snd r:embed="rId3" name="chimes.wav"/>
            </a:hlinkClick>
          </p:cNvPr>
          <p:cNvSpPr/>
          <p:nvPr/>
        </p:nvSpPr>
        <p:spPr>
          <a:xfrm>
            <a:off x="2269066" y="1704794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考试目标锁定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" name="剪去单角的矩形 17">
            <a:hlinkClick r:id="rId4" action="ppaction://hlinksldjump">
              <a:snd r:embed="rId3" name="chimes.wav"/>
            </a:hlinkClick>
          </p:cNvPr>
          <p:cNvSpPr/>
          <p:nvPr/>
        </p:nvSpPr>
        <p:spPr>
          <a:xfrm>
            <a:off x="2269066" y="3338175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规律方法探究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01461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14309" y="1447144"/>
            <a:ext cx="9972791" cy="29356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不要为这个世界而惊叹，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r">
              <a:lnSpc>
                <a:spcPct val="150000"/>
              </a:lnSpc>
            </a:pPr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要</a:t>
            </a: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让这个世界为你而惊叹！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65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25616" y="137160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考试目标锁定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783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1408241"/>
              </p:ext>
            </p:extLst>
          </p:nvPr>
        </p:nvGraphicFramePr>
        <p:xfrm>
          <a:off x="692150" y="235198"/>
          <a:ext cx="10807700" cy="670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3" imgW="3826154" imgH="2373340" progId="Word.Document.12">
                  <p:embed/>
                </p:oleObj>
              </mc:Choice>
              <mc:Fallback>
                <p:oleObj name="文档" r:id="rId3" imgW="3826154" imgH="237334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235198"/>
                        <a:ext cx="10807700" cy="6703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606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hlinkClick r:id="rId2" action="ppaction://hlinksldjump"/>
          </p:cNvPr>
          <p:cNvSpPr/>
          <p:nvPr/>
        </p:nvSpPr>
        <p:spPr>
          <a:xfrm>
            <a:off x="4565423" y="4229001"/>
            <a:ext cx="1554587" cy="438511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典例精析</a:t>
            </a:r>
            <a:endParaRPr lang="zh-CN" altLang="en-US" dirty="0"/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6212318" y="4229001"/>
            <a:ext cx="1554587" cy="438511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易错剖析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317006" y="138303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规律方法探究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85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11"/>
          <p:cNvSpPr/>
          <p:nvPr/>
        </p:nvSpPr>
        <p:spPr bwMode="auto">
          <a:xfrm>
            <a:off x="240030" y="2000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典例精析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92150" y="1801584"/>
            <a:ext cx="10807700" cy="296850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一、选择辨析类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【方法归纳】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选出标点符号使用正确的一项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选出标点符号使用有误的一项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两种情况。解答此类题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明确常见标点符号的意义、用法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结合具体句子进行辨析是解题的关键。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581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498088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下列句中的标点符号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使用不正确的一项是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没有风浪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就不能显示船帆的本色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没有曲折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就无法品味人生的乐趣。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假如回到童年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话题征集活动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意在让人们回顾童年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真实感受时代的进步。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长篇报告文学《大美昆曲》是一部赞美中国戏曲艺术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讴歌民族优秀文化的作品。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是让你的生命更加朝气勃勃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还是让暮气滋长而举步不前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拷问着人生的选择。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4520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391244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本题要求选出标点符号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使用不正确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的选项。四个选项涉及的标点符号有逗号、分号、句号、引号、书名号、问号等。其中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项属于选择问句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选择问句中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通常只在最后一个选项的末尾用问号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各个选项之间一般用逗号隔开。故第一个问号应改为逗号。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275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10491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下列各句中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标点符号使用正确的一项是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一个人只有真正明白自己需要什么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才算是向成熟迈出第一步。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吹面不寒杨柳风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不错的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像母亲的手抚摸着你。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扬州境内湖泊众多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宝应湖、高邮湖、邵伯湖自北向南沿运河依次排列。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我一听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心里一动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立刻说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我们那边最喜欢唱的台湾歌曲是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‘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高山青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’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3166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丝状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剪切</Template>
  <TotalTime>254</TotalTime>
  <Words>559</Words>
  <Application>Microsoft Office PowerPoint</Application>
  <PresentationFormat>宽屏</PresentationFormat>
  <Paragraphs>48</Paragraphs>
  <Slides>20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NEU-BZ-S92</vt:lpstr>
      <vt:lpstr>方正书宋_GBK</vt:lpstr>
      <vt:lpstr>黑体</vt:lpstr>
      <vt:lpstr>华文新魏</vt:lpstr>
      <vt:lpstr>楷体</vt:lpstr>
      <vt:lpstr>宋体</vt:lpstr>
      <vt:lpstr>微软雅黑</vt:lpstr>
      <vt:lpstr>幼圆</vt:lpstr>
      <vt:lpstr>Arial</vt:lpstr>
      <vt:lpstr>Century Gothic</vt:lpstr>
      <vt:lpstr>Times New Roman</vt:lpstr>
      <vt:lpstr>Wingdings 3</vt:lpstr>
      <vt:lpstr>丝状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第一节 地球的宇宙环境</dc:title>
  <dc:creator>Administrator</dc:creator>
  <cp:lastModifiedBy>SkyUser</cp:lastModifiedBy>
  <cp:revision>34</cp:revision>
  <dcterms:created xsi:type="dcterms:W3CDTF">2020-12-05T02:41:23Z</dcterms:created>
  <dcterms:modified xsi:type="dcterms:W3CDTF">2021-01-14T08:07:12Z</dcterms:modified>
</cp:coreProperties>
</file>