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02"/>
  </p:sldMasterIdLst>
  <p:notesMasterIdLst>
    <p:notesMasterId r:id="rId203"/>
  </p:notesMasterIdLst>
  <p:sldIdLst>
    <p:sldId id="467" r:id="rId103"/>
    <p:sldId id="258" r:id="rId104"/>
    <p:sldId id="261" r:id="rId105"/>
    <p:sldId id="262" r:id="rId106"/>
    <p:sldId id="263" r:id="rId107"/>
    <p:sldId id="264" r:id="rId108"/>
    <p:sldId id="265" r:id="rId109"/>
    <p:sldId id="267" r:id="rId110"/>
    <p:sldId id="269" r:id="rId111"/>
    <p:sldId id="270" r:id="rId112"/>
    <p:sldId id="273" r:id="rId113"/>
    <p:sldId id="276" r:id="rId114"/>
    <p:sldId id="279" r:id="rId115"/>
    <p:sldId id="282" r:id="rId116"/>
    <p:sldId id="284" r:id="rId117"/>
    <p:sldId id="287" r:id="rId118"/>
    <p:sldId id="289" r:id="rId119"/>
    <p:sldId id="292" r:id="rId120"/>
    <p:sldId id="295" r:id="rId121"/>
    <p:sldId id="297" r:id="rId122"/>
    <p:sldId id="300" r:id="rId123"/>
    <p:sldId id="303" r:id="rId124"/>
    <p:sldId id="305" r:id="rId125"/>
    <p:sldId id="309" r:id="rId126"/>
    <p:sldId id="310" r:id="rId127"/>
    <p:sldId id="312" r:id="rId128"/>
    <p:sldId id="313" r:id="rId129"/>
    <p:sldId id="315" r:id="rId130"/>
    <p:sldId id="316" r:id="rId131"/>
    <p:sldId id="318" r:id="rId132"/>
    <p:sldId id="320" r:id="rId133"/>
    <p:sldId id="322" r:id="rId134"/>
    <p:sldId id="325" r:id="rId135"/>
    <p:sldId id="327" r:id="rId136"/>
    <p:sldId id="329" r:id="rId137"/>
    <p:sldId id="330" r:id="rId138"/>
    <p:sldId id="332" r:id="rId139"/>
    <p:sldId id="334" r:id="rId140"/>
    <p:sldId id="336" r:id="rId141"/>
    <p:sldId id="340" r:id="rId142"/>
    <p:sldId id="342" r:id="rId143"/>
    <p:sldId id="345" r:id="rId144"/>
    <p:sldId id="347" r:id="rId145"/>
    <p:sldId id="349" r:id="rId146"/>
    <p:sldId id="350" r:id="rId147"/>
    <p:sldId id="354" r:id="rId148"/>
    <p:sldId id="356" r:id="rId149"/>
    <p:sldId id="358" r:id="rId150"/>
    <p:sldId id="360" r:id="rId151"/>
    <p:sldId id="362" r:id="rId152"/>
    <p:sldId id="364" r:id="rId153"/>
    <p:sldId id="365" r:id="rId154"/>
    <p:sldId id="367" r:id="rId155"/>
    <p:sldId id="369" r:id="rId156"/>
    <p:sldId id="370" r:id="rId157"/>
    <p:sldId id="372" r:id="rId158"/>
    <p:sldId id="373" r:id="rId159"/>
    <p:sldId id="375" r:id="rId160"/>
    <p:sldId id="376" r:id="rId161"/>
    <p:sldId id="378" r:id="rId162"/>
    <p:sldId id="381" r:id="rId163"/>
    <p:sldId id="383" r:id="rId164"/>
    <p:sldId id="385" r:id="rId165"/>
    <p:sldId id="387" r:id="rId166"/>
    <p:sldId id="389" r:id="rId167"/>
    <p:sldId id="391" r:id="rId168"/>
    <p:sldId id="394" r:id="rId169"/>
    <p:sldId id="396" r:id="rId170"/>
    <p:sldId id="398" r:id="rId171"/>
    <p:sldId id="400" r:id="rId172"/>
    <p:sldId id="404" r:id="rId173"/>
    <p:sldId id="408" r:id="rId174"/>
    <p:sldId id="411" r:id="rId175"/>
    <p:sldId id="412" r:id="rId176"/>
    <p:sldId id="413" r:id="rId177"/>
    <p:sldId id="415" r:id="rId178"/>
    <p:sldId id="419" r:id="rId179"/>
    <p:sldId id="421" r:id="rId180"/>
    <p:sldId id="425" r:id="rId181"/>
    <p:sldId id="428" r:id="rId182"/>
    <p:sldId id="431" r:id="rId183"/>
    <p:sldId id="432" r:id="rId184"/>
    <p:sldId id="434" r:id="rId185"/>
    <p:sldId id="436" r:id="rId186"/>
    <p:sldId id="437" r:id="rId187"/>
    <p:sldId id="439" r:id="rId188"/>
    <p:sldId id="440" r:id="rId189"/>
    <p:sldId id="442" r:id="rId190"/>
    <p:sldId id="443" r:id="rId191"/>
    <p:sldId id="444" r:id="rId192"/>
    <p:sldId id="445" r:id="rId193"/>
    <p:sldId id="447" r:id="rId194"/>
    <p:sldId id="449" r:id="rId195"/>
    <p:sldId id="450" r:id="rId196"/>
    <p:sldId id="453" r:id="rId197"/>
    <p:sldId id="457" r:id="rId198"/>
    <p:sldId id="458" r:id="rId199"/>
    <p:sldId id="461" r:id="rId200"/>
    <p:sldId id="464" r:id="rId201"/>
    <p:sldId id="465" r:id="rId202"/>
  </p:sldIdLst>
  <p:sldSz cx="9144000" cy="51117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 varScale="1">
        <p:scale>
          <a:sx n="74" d="100"/>
          <a:sy n="74" d="100"/>
        </p:scale>
        <p:origin x="54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5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customXml" Target="../customXml/item84.xml"/><Relationship Id="rId138" Type="http://schemas.openxmlformats.org/officeDocument/2006/relationships/slide" Target="slides/slide36.xml"/><Relationship Id="rId159" Type="http://schemas.openxmlformats.org/officeDocument/2006/relationships/slide" Target="slides/slide57.xml"/><Relationship Id="rId170" Type="http://schemas.openxmlformats.org/officeDocument/2006/relationships/slide" Target="slides/slide68.xml"/><Relationship Id="rId191" Type="http://schemas.openxmlformats.org/officeDocument/2006/relationships/slide" Target="slides/slide89.xml"/><Relationship Id="rId205" Type="http://schemas.openxmlformats.org/officeDocument/2006/relationships/viewProps" Target="viewProps.xml"/><Relationship Id="rId16" Type="http://schemas.openxmlformats.org/officeDocument/2006/relationships/customXml" Target="../customXml/item16.xml"/><Relationship Id="rId107" Type="http://schemas.openxmlformats.org/officeDocument/2006/relationships/slide" Target="slides/slide5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slideMaster" Target="slideMasters/slideMaster1.xml"/><Relationship Id="rId123" Type="http://schemas.openxmlformats.org/officeDocument/2006/relationships/slide" Target="slides/slide21.xml"/><Relationship Id="rId128" Type="http://schemas.openxmlformats.org/officeDocument/2006/relationships/slide" Target="slides/slide26.xml"/><Relationship Id="rId144" Type="http://schemas.openxmlformats.org/officeDocument/2006/relationships/slide" Target="slides/slide42.xml"/><Relationship Id="rId149" Type="http://schemas.openxmlformats.org/officeDocument/2006/relationships/slide" Target="slides/slide47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customXml" Target="../customXml/item95.xml"/><Relationship Id="rId160" Type="http://schemas.openxmlformats.org/officeDocument/2006/relationships/slide" Target="slides/slide58.xml"/><Relationship Id="rId165" Type="http://schemas.openxmlformats.org/officeDocument/2006/relationships/slide" Target="slides/slide63.xml"/><Relationship Id="rId181" Type="http://schemas.openxmlformats.org/officeDocument/2006/relationships/slide" Target="slides/slide79.xml"/><Relationship Id="rId186" Type="http://schemas.openxmlformats.org/officeDocument/2006/relationships/slide" Target="slides/slide8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slide" Target="slides/slide11.xml"/><Relationship Id="rId118" Type="http://schemas.openxmlformats.org/officeDocument/2006/relationships/slide" Target="slides/slide16.xml"/><Relationship Id="rId134" Type="http://schemas.openxmlformats.org/officeDocument/2006/relationships/slide" Target="slides/slide32.xml"/><Relationship Id="rId139" Type="http://schemas.openxmlformats.org/officeDocument/2006/relationships/slide" Target="slides/slide37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150" Type="http://schemas.openxmlformats.org/officeDocument/2006/relationships/slide" Target="slides/slide48.xml"/><Relationship Id="rId155" Type="http://schemas.openxmlformats.org/officeDocument/2006/relationships/slide" Target="slides/slide53.xml"/><Relationship Id="rId171" Type="http://schemas.openxmlformats.org/officeDocument/2006/relationships/slide" Target="slides/slide69.xml"/><Relationship Id="rId176" Type="http://schemas.openxmlformats.org/officeDocument/2006/relationships/slide" Target="slides/slide74.xml"/><Relationship Id="rId192" Type="http://schemas.openxmlformats.org/officeDocument/2006/relationships/slide" Target="slides/slide90.xml"/><Relationship Id="rId197" Type="http://schemas.openxmlformats.org/officeDocument/2006/relationships/slide" Target="slides/slide95.xml"/><Relationship Id="rId206" Type="http://schemas.openxmlformats.org/officeDocument/2006/relationships/theme" Target="theme/theme1.xml"/><Relationship Id="rId201" Type="http://schemas.openxmlformats.org/officeDocument/2006/relationships/slide" Target="slides/slide9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1.xml"/><Relationship Id="rId108" Type="http://schemas.openxmlformats.org/officeDocument/2006/relationships/slide" Target="slides/slide6.xml"/><Relationship Id="rId124" Type="http://schemas.openxmlformats.org/officeDocument/2006/relationships/slide" Target="slides/slide22.xml"/><Relationship Id="rId129" Type="http://schemas.openxmlformats.org/officeDocument/2006/relationships/slide" Target="slides/slide27.xml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customXml" Target="../customXml/item91.xml"/><Relationship Id="rId96" Type="http://schemas.openxmlformats.org/officeDocument/2006/relationships/customXml" Target="../customXml/item96.xml"/><Relationship Id="rId140" Type="http://schemas.openxmlformats.org/officeDocument/2006/relationships/slide" Target="slides/slide38.xml"/><Relationship Id="rId145" Type="http://schemas.openxmlformats.org/officeDocument/2006/relationships/slide" Target="slides/slide43.xml"/><Relationship Id="rId161" Type="http://schemas.openxmlformats.org/officeDocument/2006/relationships/slide" Target="slides/slide59.xml"/><Relationship Id="rId166" Type="http://schemas.openxmlformats.org/officeDocument/2006/relationships/slide" Target="slides/slide64.xml"/><Relationship Id="rId182" Type="http://schemas.openxmlformats.org/officeDocument/2006/relationships/slide" Target="slides/slide80.xml"/><Relationship Id="rId187" Type="http://schemas.openxmlformats.org/officeDocument/2006/relationships/slide" Target="slides/slide8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12.xml"/><Relationship Id="rId119" Type="http://schemas.openxmlformats.org/officeDocument/2006/relationships/slide" Target="slides/slide17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130" Type="http://schemas.openxmlformats.org/officeDocument/2006/relationships/slide" Target="slides/slide28.xml"/><Relationship Id="rId135" Type="http://schemas.openxmlformats.org/officeDocument/2006/relationships/slide" Target="slides/slide33.xml"/><Relationship Id="rId151" Type="http://schemas.openxmlformats.org/officeDocument/2006/relationships/slide" Target="slides/slide49.xml"/><Relationship Id="rId156" Type="http://schemas.openxmlformats.org/officeDocument/2006/relationships/slide" Target="slides/slide54.xml"/><Relationship Id="rId177" Type="http://schemas.openxmlformats.org/officeDocument/2006/relationships/slide" Target="slides/slide75.xml"/><Relationship Id="rId198" Type="http://schemas.openxmlformats.org/officeDocument/2006/relationships/slide" Target="slides/slide96.xml"/><Relationship Id="rId172" Type="http://schemas.openxmlformats.org/officeDocument/2006/relationships/slide" Target="slides/slide70.xml"/><Relationship Id="rId193" Type="http://schemas.openxmlformats.org/officeDocument/2006/relationships/slide" Target="slides/slide91.xml"/><Relationship Id="rId202" Type="http://schemas.openxmlformats.org/officeDocument/2006/relationships/slide" Target="slides/slide100.xml"/><Relationship Id="rId207" Type="http://schemas.openxmlformats.org/officeDocument/2006/relationships/tableStyles" Target="tableStyles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7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04" Type="http://schemas.openxmlformats.org/officeDocument/2006/relationships/slide" Target="slides/slide2.xml"/><Relationship Id="rId120" Type="http://schemas.openxmlformats.org/officeDocument/2006/relationships/slide" Target="slides/slide18.xml"/><Relationship Id="rId125" Type="http://schemas.openxmlformats.org/officeDocument/2006/relationships/slide" Target="slides/slide23.xml"/><Relationship Id="rId141" Type="http://schemas.openxmlformats.org/officeDocument/2006/relationships/slide" Target="slides/slide39.xml"/><Relationship Id="rId146" Type="http://schemas.openxmlformats.org/officeDocument/2006/relationships/slide" Target="slides/slide44.xml"/><Relationship Id="rId167" Type="http://schemas.openxmlformats.org/officeDocument/2006/relationships/slide" Target="slides/slide65.xml"/><Relationship Id="rId188" Type="http://schemas.openxmlformats.org/officeDocument/2006/relationships/slide" Target="slides/slide86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162" Type="http://schemas.openxmlformats.org/officeDocument/2006/relationships/slide" Target="slides/slide60.xml"/><Relationship Id="rId183" Type="http://schemas.openxmlformats.org/officeDocument/2006/relationships/slide" Target="slides/slide8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slide" Target="slides/slide8.xml"/><Relationship Id="rId115" Type="http://schemas.openxmlformats.org/officeDocument/2006/relationships/slide" Target="slides/slide13.xml"/><Relationship Id="rId131" Type="http://schemas.openxmlformats.org/officeDocument/2006/relationships/slide" Target="slides/slide29.xml"/><Relationship Id="rId136" Type="http://schemas.openxmlformats.org/officeDocument/2006/relationships/slide" Target="slides/slide34.xml"/><Relationship Id="rId157" Type="http://schemas.openxmlformats.org/officeDocument/2006/relationships/slide" Target="slides/slide55.xml"/><Relationship Id="rId178" Type="http://schemas.openxmlformats.org/officeDocument/2006/relationships/slide" Target="slides/slide76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52" Type="http://schemas.openxmlformats.org/officeDocument/2006/relationships/slide" Target="slides/slide50.xml"/><Relationship Id="rId173" Type="http://schemas.openxmlformats.org/officeDocument/2006/relationships/slide" Target="slides/slide71.xml"/><Relationship Id="rId194" Type="http://schemas.openxmlformats.org/officeDocument/2006/relationships/slide" Target="slides/slide92.xml"/><Relationship Id="rId199" Type="http://schemas.openxmlformats.org/officeDocument/2006/relationships/slide" Target="slides/slide97.xml"/><Relationship Id="rId203" Type="http://schemas.openxmlformats.org/officeDocument/2006/relationships/notesMaster" Target="notesMasters/notesMaster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105" Type="http://schemas.openxmlformats.org/officeDocument/2006/relationships/slide" Target="slides/slide3.xml"/><Relationship Id="rId126" Type="http://schemas.openxmlformats.org/officeDocument/2006/relationships/slide" Target="slides/slide24.xml"/><Relationship Id="rId147" Type="http://schemas.openxmlformats.org/officeDocument/2006/relationships/slide" Target="slides/slide45.xml"/><Relationship Id="rId168" Type="http://schemas.openxmlformats.org/officeDocument/2006/relationships/slide" Target="slides/slide66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slide" Target="slides/slide19.xml"/><Relationship Id="rId142" Type="http://schemas.openxmlformats.org/officeDocument/2006/relationships/slide" Target="slides/slide40.xml"/><Relationship Id="rId163" Type="http://schemas.openxmlformats.org/officeDocument/2006/relationships/slide" Target="slides/slide61.xml"/><Relationship Id="rId184" Type="http://schemas.openxmlformats.org/officeDocument/2006/relationships/slide" Target="slides/slide82.xml"/><Relationship Id="rId189" Type="http://schemas.openxmlformats.org/officeDocument/2006/relationships/slide" Target="slides/slide87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slide" Target="slides/slide14.xml"/><Relationship Id="rId137" Type="http://schemas.openxmlformats.org/officeDocument/2006/relationships/slide" Target="slides/slide35.xml"/><Relationship Id="rId158" Type="http://schemas.openxmlformats.org/officeDocument/2006/relationships/slide" Target="slides/slide56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slide" Target="slides/slide9.xml"/><Relationship Id="rId132" Type="http://schemas.openxmlformats.org/officeDocument/2006/relationships/slide" Target="slides/slide30.xml"/><Relationship Id="rId153" Type="http://schemas.openxmlformats.org/officeDocument/2006/relationships/slide" Target="slides/slide51.xml"/><Relationship Id="rId174" Type="http://schemas.openxmlformats.org/officeDocument/2006/relationships/slide" Target="slides/slide72.xml"/><Relationship Id="rId179" Type="http://schemas.openxmlformats.org/officeDocument/2006/relationships/slide" Target="slides/slide77.xml"/><Relationship Id="rId195" Type="http://schemas.openxmlformats.org/officeDocument/2006/relationships/slide" Target="slides/slide93.xml"/><Relationship Id="rId190" Type="http://schemas.openxmlformats.org/officeDocument/2006/relationships/slide" Target="slides/slide88.xml"/><Relationship Id="rId204" Type="http://schemas.openxmlformats.org/officeDocument/2006/relationships/presProps" Target="presProps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.xml"/><Relationship Id="rId127" Type="http://schemas.openxmlformats.org/officeDocument/2006/relationships/slide" Target="slides/slide25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94" Type="http://schemas.openxmlformats.org/officeDocument/2006/relationships/customXml" Target="../customXml/item94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slide" Target="slides/slide20.xml"/><Relationship Id="rId143" Type="http://schemas.openxmlformats.org/officeDocument/2006/relationships/slide" Target="slides/slide41.xml"/><Relationship Id="rId148" Type="http://schemas.openxmlformats.org/officeDocument/2006/relationships/slide" Target="slides/slide46.xml"/><Relationship Id="rId164" Type="http://schemas.openxmlformats.org/officeDocument/2006/relationships/slide" Target="slides/slide62.xml"/><Relationship Id="rId169" Type="http://schemas.openxmlformats.org/officeDocument/2006/relationships/slide" Target="slides/slide67.xml"/><Relationship Id="rId185" Type="http://schemas.openxmlformats.org/officeDocument/2006/relationships/slide" Target="slides/slide8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80" Type="http://schemas.openxmlformats.org/officeDocument/2006/relationships/slide" Target="slides/slide78.xml"/><Relationship Id="rId26" Type="http://schemas.openxmlformats.org/officeDocument/2006/relationships/customXml" Target="../customXml/item26.xml"/><Relationship Id="rId47" Type="http://schemas.openxmlformats.org/officeDocument/2006/relationships/customXml" Target="../customXml/item47.xml"/><Relationship Id="rId68" Type="http://schemas.openxmlformats.org/officeDocument/2006/relationships/customXml" Target="../customXml/item68.xml"/><Relationship Id="rId89" Type="http://schemas.openxmlformats.org/officeDocument/2006/relationships/customXml" Target="../customXml/item89.xml"/><Relationship Id="rId112" Type="http://schemas.openxmlformats.org/officeDocument/2006/relationships/slide" Target="slides/slide10.xml"/><Relationship Id="rId133" Type="http://schemas.openxmlformats.org/officeDocument/2006/relationships/slide" Target="slides/slide31.xml"/><Relationship Id="rId154" Type="http://schemas.openxmlformats.org/officeDocument/2006/relationships/slide" Target="slides/slide52.xml"/><Relationship Id="rId175" Type="http://schemas.openxmlformats.org/officeDocument/2006/relationships/slide" Target="slides/slide73.xml"/><Relationship Id="rId196" Type="http://schemas.openxmlformats.org/officeDocument/2006/relationships/slide" Target="slides/slide94.xml"/><Relationship Id="rId200" Type="http://schemas.openxmlformats.org/officeDocument/2006/relationships/slide" Target="slides/slide9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63538" y="685800"/>
            <a:ext cx="61309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B3988-40C8-40E9-AEBA-089681BD36D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87957"/>
            <a:ext cx="7772400" cy="109571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96658"/>
            <a:ext cx="6400800" cy="13063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37835"/>
            <a:ext cx="2895600" cy="2721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8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0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30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65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01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5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7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91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78020" y="847836"/>
            <a:ext cx="104646" cy="20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46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81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8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3中考ppt文件13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11750"/>
          </a:xfrm>
          <a:prstGeom prst="rect">
            <a:avLst/>
          </a:prstGeom>
        </p:spPr>
      </p:pic>
      <p:grpSp>
        <p:nvGrpSpPr>
          <p:cNvPr id="2" name="组合 38"/>
          <p:cNvGrpSpPr/>
          <p:nvPr/>
        </p:nvGrpSpPr>
        <p:grpSpPr>
          <a:xfrm>
            <a:off x="7496052" y="-768655"/>
            <a:ext cx="1477010" cy="684722"/>
            <a:chOff x="7885535" y="892779"/>
            <a:chExt cx="928694" cy="761923"/>
          </a:xfrm>
        </p:grpSpPr>
        <p:sp>
          <p:nvSpPr>
            <p:cNvPr id="10" name="圆角矩形 9"/>
            <p:cNvSpPr/>
            <p:nvPr/>
          </p:nvSpPr>
          <p:spPr>
            <a:xfrm>
              <a:off x="8024796" y="892779"/>
              <a:ext cx="663103" cy="761923"/>
            </a:xfrm>
            <a:prstGeom prst="round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7885535" y="1002411"/>
              <a:ext cx="928694" cy="513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4" action="ppaction://hlinksldjump"/>
                </a:rPr>
                <a:t>五年中考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5" action="ppaction://hlinksldjump"/>
                </a:rPr>
                <a:t>三年模拟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16" action="ppaction://hlinksldjump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788275" y="262877"/>
            <a:ext cx="915988" cy="306074"/>
            <a:chOff x="7788275" y="264509"/>
            <a:chExt cx="915988" cy="307975"/>
          </a:xfrm>
        </p:grpSpPr>
        <p:sp>
          <p:nvSpPr>
            <p:cNvPr id="13" name="流程图: 终止 11"/>
            <p:cNvSpPr/>
            <p:nvPr/>
          </p:nvSpPr>
          <p:spPr>
            <a:xfrm>
              <a:off x="7788275" y="295275"/>
              <a:ext cx="915988" cy="254000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12"/>
            <p:cNvSpPr txBox="1"/>
            <p:nvPr userDrawn="1"/>
          </p:nvSpPr>
          <p:spPr>
            <a:xfrm>
              <a:off x="7799794" y="264509"/>
              <a:ext cx="903288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1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9194 L -0.00052 0.2480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70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0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5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0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.xml"/><Relationship Id="rId4" Type="http://schemas.openxmlformats.org/officeDocument/2006/relationships/image" Target="../media/image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4.xml"/><Relationship Id="rId4" Type="http://schemas.openxmlformats.org/officeDocument/2006/relationships/image" Target="../media/image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5011362" y="1375645"/>
            <a:ext cx="2922059" cy="103075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中考语文</a:t>
            </a:r>
            <a:br>
              <a:rPr kumimoji="1" lang="en-US" altLang="zh-CN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</a:br>
            <a:r>
              <a:rPr kumimoji="1" lang="zh-CN" altLang="zh-CN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kumimoji="1" lang="zh-CN" altLang="en-US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湖南专用）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699350" y="3559867"/>
            <a:ext cx="7743202" cy="59976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aseline="30000" dirty="0">
                <a:solidFill>
                  <a:srgbClr val="FFFF00"/>
                </a:solidFill>
                <a:latin typeface="Microsoft YaHei"/>
                <a:ea typeface="Microsoft YaHei"/>
                <a:cs typeface="Microsoft YaHei"/>
              </a:rPr>
              <a:t>专题七　语言运用</a:t>
            </a:r>
            <a:endParaRPr kumimoji="1" lang="zh-CN" altLang="en-US" sz="2000" dirty="0">
              <a:solidFill>
                <a:srgbClr val="FFFF00"/>
              </a:solidFill>
              <a:latin typeface="Microsoft YaHei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2014137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440000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(2020岳阳,5)学校网站论坛上,小薇留言:“英雄让人敬仰,可是,我们是平凡人,又处于和平年代,难有机会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成就惊天动地的伟业,怎么能成为英雄啊!”请你跟帖留言,表达不同意见。(2分)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106095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考点二　简明与得体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2194288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(示例)我们是平凡人,为社会做好力所能及的事情,于平凡中见伟大,也是英雄。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258185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本题考查学生表达得体的能力。对方表达的意思是:因为是平凡人,所以不能成为英雄。跟帖表达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的意思应该是:平凡人亦可成为英雄。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2354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题组五　对联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(2020岳阳城区二十六校联考,4)你即将毕业,送给老师们一副对联。请你选出内容恰当、对仗工整的一组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A.兢兢业业育桃李,做园丁勤勤恳恳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B.日暖风和开桃李,笔酣墨浓写春秋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C.春播秋收,五谷丰登;谈古论今,桃李满园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D.忠诚可见心灵耕耘,作文本上妙笔生花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528874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四个选项展示的都是老师的特点,都表达了对老师的赞美之情,而只有B项做到了“仄起平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收”,所以B项是正确的。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334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(2020娄底,8)根据下面提供的情境回答问题。(3分)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张明告诉李晨:“李晨你好!我买了一辆新车,是刘宇特别喜欢的那一款,请你今晚转告刘宇,明天上午九点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让他来我家小区骑车。”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假如你是李晨,你怎样转述给刘宇?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368694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刘宇你好!张明买了一辆你特别喜欢的那一款车,他邀请你明天上午九点去他家小区骑车。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272880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本题考查学生转述他人话语的能力。注意表达的得体和转述内容的完备。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(2018株洲,6)根据下面提供的情境,补全对话。(4分)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最近一次关于“理想”的班会课上,班主任鼓励大家立鸿鹄之志,将“鸿鹄”的“鹄”读成了“hào”。同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学们先是面面相觑,但很快有同学笑出声来,老师表情严肃,追问原因。大家都不敢回应。这时,老师点到小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红的名字。为化解尴尬又不回避问题,你会怎么应答呢?你心目中有智慧的老师会怎么应对?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老师:小红,你说说怎么回事。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小红:①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老师:②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 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113022"/>
            <a:ext cx="8505000" cy="1284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(示例1)①老师,您刚才好像把“鸿鹄”念成了“鸿浩”。②小红敢当面指出老师的错误(敢于质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疑),值得表扬。敢于挑战权威的勇气(大胆质疑的精神)是实现鸿鹄(hú)之志的重要品质。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(示例2)①老师,大家是对您关于“鸿鹄(hú)之志”的调侃心领神会啦。②不错。我就想试试,同学们是不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是能听出北大校长的读音错误。(“鸿鹄(hú)之志”曾因为北大校长念错而成为“热词”)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4393020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符合课堂师生对话或问答的日常情境;能点出问题,化解尴尬,智慧应答,自圆其说。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32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(2017娄底,8)根据下面提供的情境回答问题。(3分)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隔壁王奶奶接到一个电话,声称:国家现在要将一笔密存海外的巨款发给那些有责任、有担当的爱国人士,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只要缴纳50元手续费就可以分到数百万元。王奶奶信以为真,忙去交钱,你明知这是一个诈骗电话,该如何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劝她不要上当受骗呢?(不超过60个字)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348000"/>
            <a:ext cx="8505000" cy="956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(示例1)王奶奶,这肯定是诈骗电话,电视新闻里多次报道过这样的骗局,用50元换数百万,这样天上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掉馅饼的事,怎么可能发生呢?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(示例2)王奶奶,这是公然行骗,不少媒体已经曝光了,我和您报警去。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381927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本题考查语言表达简明得体的能力。要点出这件事是一个骗局。注意语言通顺,合乎人物身份。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(2016郴州,5)小明顺利地考上了理想的大学。对此,下列表达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不得体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A.小明发微信给老师:“老师,我考上大学了,感谢恩师多年的栽培。”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B.小明父亲发短信向亲朋报喜:“犬子顺利考上大学,多谢大家关心!”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C.小明对前来祝贺的李叔叔说:“叔叔,您的到来使我家蓬荜生辉。”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D.好朋友王勇对小明说:“恭喜你,改天我一定莅临你家当面祝贺。”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698751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注意敬辞和谦辞的正确使用。莅临:来到;来临。敬辞,多用于贵宾。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25686"/>
            <a:ext cx="8505000" cy="1988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(2020湘西土家族苗族自治州,7)给下面这则新闻拟一个标题。(3分)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本报讯    6月12日晚,湘西土家族苗族自治州2020年“文化和自然遗产日”开幕式暨文化生态保护区建设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表彰大会在乾州古城万溶江畔举行。晚会在苗鼓表演《武陵鼓韵》中拉开帷幕,《土苗敬茶歌》等具有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湘西民族特色的节目接连上演,精彩纷呈,现场高潮迭起。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晚会还表彰了2019年度全州非物质文化遗产保护“十佳传承人”“十佳品牌活动”等五十个先进个人和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单位。湘西州将以此次活动为契机,进一步推动文化遗产的保护工作,促进经济社会全面发展。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912801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考点三　提炼与概括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3323366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湘西州举办2020年“文化和自然遗产日”开幕式暨文化生态保护区建设表彰大会。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72486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本题考查学生拟写标题的能力。给新闻拟标题,一定要关注导语,导语是对新闻主体事件的高度概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括,从导语入手,提取关键词。如果导语不明确,则需从语段中提取关键信息进行概括。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681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(2019衡阳,2)下列说法与原文意思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不相符合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上辈的读书人,大凡从乡野走出去的,都有一点泥土的气味。像张中行、季羡林等大师,在讲着那么深的学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问的时候,还能从他们那里隐约地领略到蟋蟀的吟唱和野草的幽香。现在你就是听易中天、于丹、钱文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忠讲乡野的故事,多少也能听出城里的水泥丛林和堵车的情绪。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A.乡土气息是过去很多从乡野走出去的作家作品的特质。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B.乡野生活对上辈的很多读书人有着潜移默化的影响。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C.不是从乡野走出去的作家,就不能在他的作品中品味到乡土气息。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D.现在很多读书人讲的乡野故事中都流露出了种种城市的气息。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627445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C项说法绝对,“从乡野走出去”并非作品中体现“乡土气息”的唯一条件。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35921"/>
            <a:ext cx="8505000" cy="1988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(2016娄底,8)根据下面提供的情境回答问题。(2分)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香港金日投资(集团)有限公司是一家集制药、医疗、金融、房地产为一体的多元化集团公司。作为中国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保健行业的常青树,金日集团一直把产品质量放在第一位,多次蝉联消费者首选品牌。有记者质询香港金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日投资(集团)有限公司通过质量立业的信息时,公司创始人李仲树先生回答说:“纸扎的花骗不了蜜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蜂。”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李仲树先生的言外之意是: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                                                                                                             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109052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做事业、做产品都靠的是货真价实,诚信经营,从不夸大产品功能。(意思对即可)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51054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注意材料中的关键信息“金日集团一直把产品质量放在第一位”,李仲树的话就是要突出这一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54248"/>
            <a:ext cx="8505000" cy="1284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(2020岳阳,4)柳柳主持“英雄人物”故事会,她想让开场白句式整齐,请帮她仿照前一个分句,在横线处写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一个与之对称的句子。(2分)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在一个民族的精神谱系里,英雄是最醒目的坐标;在一个国家的历史天空中,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841363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考点四　仿写与修辞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2583008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(示例1)英雄是最矫健的雄鹰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(示例2)英雄是最璀璨的星星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36767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本题考查学生仿句的能力。例句的结构是:英雄是+最+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形容词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+的+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名词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。“坐标”属于“谱系”,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据此选择“天空”中的某一事物,并使用恰当的修饰词,合乎“英雄”的形象即可。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668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(2020娄底,6)下列各句中,对修辞使用判断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A.一行行娟秀的字儿调皮地动了起来。它们汇入了春风里,和春风一起玩耍;汇入了阳光中,和阳光一起嬉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戏。(拟人)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B.每个孩子都是一朵花,只是花期不同而已。当人家的花在春天开放时,你不要急,也许你家的花在夏天开;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如果到了秋天还没开,也不要急,说不定你家的是株腊梅,到了冬天会开得更加动人。(比喻)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C.我默默地想,慢慢地写。仿佛间我听见缓慢悦耳的驼铃,看见冬日里走过的驼队,童年一页一页在我的心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头铺开。(排比)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D.教育是什么?教育就是农业。那么,什么是农业呢?农业就是该松土就松土,该施肥就施肥。(设问)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54059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本题考查学生对修辞手法的辨析能力。排比是把三个或三个以上的结构相同或相似、意思密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切相关、语气一致的词语或句子成串地排列的一种修辞手法。排比可以加强语言的气势,表达强烈的感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情,增强语言的感染力。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440000"/>
            <a:ext cx="8505000" cy="705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A组　2016—2020年湖南省中考题组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考点一　衔接与排序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16" y="866767"/>
            <a:ext cx="7645400" cy="5461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2117771"/>
            <a:ext cx="8505000" cy="2026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(2020湘潭,24)下列句子顺序排列最恰当的一项是(2分)    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①一个人只有融进集体、组织,才最有力量。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②只有在强大的组织领导下,抱团抗疫,共同进退,才能战胜病毒,回归正常。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③一滴水只有融入江河、大海,才不会干涸。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④疫情袭来,个人就是“天地一沙鸥”,微不足道。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A.①③②④　　　　　B.②④①③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C.③①④②　　　　　D.④②③①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4153489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语段由自然谈及人类,故③①在一起,且先③后①,强调集体的力量之大,个人融入集体的必要性;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接下来,以疫情为例,论及这一点,即④②。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(2019娄底,8)请按要求回答问题。(3分)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晚报,不晚报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——《北京晚报》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早也报,晚也报,又新又全看午报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——《劳动午报》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指点“钱”途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——《财经时报》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以上广告词简洁凝练、新颖独特,请为《湖南日报》拟写一则广告词。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21813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(示例)今日报,明日亦报,每日一报,了解新闻要点看日报——《湖南日报》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123308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本题考查学生仿写广告词的能力。紧扣“日报”结合示例特点来拟写。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(2018湘西,7)仿写成语和名言警句。(2分)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①王八看绿豆,对上眼儿——(一见钟情)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你走你的阳关道;我过我的独木桥——(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②舍己为人——(何时眼前突兀见此屋,吾庐独破受冻死亦足!)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先苦后甜——(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81911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①各行其道　②不经一番寒彻骨　怎得梅花扑鼻香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25484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“你走你的阳关道;我过我的独木桥”即各走各的路,互不干扰。成语“各行其道”就是这个意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思。“不经一番寒彻骨,怎得梅花扑鼻香”,比喻人要经过许多艰难困苦,才能获得成功,和“先苦后甜”表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达的意思相契合。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1649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(2016娄底,6)对下列句子运用的修辞手法,分析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A.破釜沉舟,百二秦关终属楚;卧薪尝胆,三千越甲可吞吴。(对偶)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B.秾丽的春天躺在静穆的晨光里,听那只娇柔献媚的百灵鸟向它歌唱。(拟人)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C.在乌黑的无边夜空中,李煜所见之月,如钩,尖锐的钩,勾人心魄。(比喻)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D.这是什么精神?这是国际主义的精神,这是共产主义的精神。(反问)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555875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本题考查学生对常用修辞手法的辨析能力。D项运用的是设问的修辞手法。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291306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反问是从反面提问,答案就在问题中,运用疑问的语气来表示肯定或否定的意思和强烈感情。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反问也叫激问、反诘、诘问。运用反问,可以起到加强语气和发人深思的作用。设问是为了引起别人注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意,启发读者思考,故意先提出问题,然后自问自答。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44767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考点五　对联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493111"/>
            <a:ext cx="8505000" cy="1636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(2020常德,3)下面是宋教仁先生题湖南桃源桃川书院联中的词语,其顺序已打乱,请按要求重新排列。(3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真心　乾坤　莫　堕　使　尘雾　热血　将　洗　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上联: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下联: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251928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上联:莫使真心堕尘雾　下联:要将热血洗乾坤(上下联位置颠倒可给1分)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65342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本题考查学生拟写对联的能力。注意对联的上下联字数相等、词性相当、结构相称、平仄相对、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内容相关。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27816"/>
            <a:ext cx="8505000" cy="26567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(2020岳阳,7)一位武汉文艺青年想写一副礼赞抗疫英雄的对联,请帮他确定横线处最恰当的内容。(2分)</a:t>
            </a:r>
            <a:br>
              <a:rPr dirty="0"/>
            </a:b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上联:救死扶危,医护柔肩①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下联:②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,军民铁臂③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A.①擎大爱　②干群携手　③袪瘟疫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B.①渡劫波　②克难制胜　③济时艰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C.①擎大爱　②克难制胜　③济时艰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D.①渡劫波　②干群携手　③袪瘟疫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61203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本题考查学生对对联的辨析能力。注意上下联词性相同,意境相符,符合“仄起平收”。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“擎”是“肩”发出的动作,“克难制胜”的短语结构和上联中“救死扶危”一致,“济时艰”的结构与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“擎大爱”一致。“爱”是仄声,“艰”是平声。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11372"/>
            <a:ext cx="8505000" cy="705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B组　2016—2020年全国中考题组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考点一　衔接与排序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720000" y="1777806"/>
            <a:ext cx="8505000" cy="270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(2020江西,4)下列句子组成语段顺序排列正确的一项是(2分)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①那些杀身成仁的志士将生命视作敝履,他们并非对于生已感到厌倦,相反,他们倒是乐生的人。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②这是“生”的美丽之最高的体现。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③他们是为了保持“生”的美丽,维持多数人的生存,而毅然献出自己的生命的。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④这样深的爱!甚至那躯壳化为泥土,这爱也还笼罩世间,跟着太阳和明星永久闪耀。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⑤“生”的确实是美丽的,乐“生”是人的本分。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A.①③④②⑤　　　　　B.①③②④⑤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C.⑤①③④②　　　　　D.⑤②①③④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01852"/>
            <a:ext cx="8505000" cy="1925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通过通读几个句子,得出本语段主要谈论“乐生”,杀身成仁的志士不是不“乐生”,而是为了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多数人的生存,舍弃自己生命,是深爱“生”的表现。由此可以判断首句为第⑤句,提出“乐‘生’是人的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本分”这一论点,下面则针对“志士不珍惜自己的生命”是不“乐生”的错误观点进行反驳,说明志士杀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身成仁更是“乐生”的表现,第①句就提出这一观点。另外几句进一步分析,第③句指出他们献出自己的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生命是为了“维持多数人的生存”,第④句接着说这是一种深沉的大爱,长留人间,与日月齐辉,最后第②句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把这种爱升华为“‘生’的美丽之最高的体现”,进一步证明他们是“乐生”的。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84239"/>
            <a:ext cx="8505000" cy="3714776"/>
            <a:chOff x="720000" y="984239"/>
            <a:chExt cx="8505000" cy="3714776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84239"/>
              <a:ext cx="8505000" cy="33611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(2019湖北黄冈,14)依次填入下面一段文字横线处的语句,衔接最恰当的一组是(2分)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为什么我国的石拱桥会有这样光辉的成就呢?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</a:t>
              </a:r>
              <a:br>
                <a:rPr dirty="0"/>
              </a:b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①如福建漳州的江东桥,修建于800年前,有的石梁一块就有200来吨重,究竟是怎样安装上去的,至今还不完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全知道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②首先,在于我国劳动人民的勤劳和智慧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③在建筑技术上有很多创造,在起重吊装方面更有意想不到的办法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④其次,我国石拱桥的设计施工有优良传统,建成的桥,用料省,结构巧,强度高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⑤他们制作石料的工艺极其精巧,能把石料切成整块大石碑,又能把石块雕刻成各种形象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⑥再其次,我国富有建筑用的各种石料,便于就地取材,这也为修造石桥提供了有利条件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371874"/>
              <a:ext cx="8505000" cy="3271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A.②④③①⑥⑤　　　B.②⑤③①④⑥ </a:t>
              </a:r>
              <a:r>
                <a:rPr lang="en-US" altLang="zh-CN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	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C.②④⑥⑤③①　　　　　D.②⑤④③①⑥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本题考查考生语言表达连贯的能力以及对课文内容的熟悉程度。本题中的文字出自《中国石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拱桥》。先找到“首先”“其次”“再其次”的标志性词语,确定②④⑥的逻辑顺序。再依据内容的呼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应排序,⑤中的“他们”呼应②中的“劳动人民”,可据此排除A、C;①是对③中“在起重吊装方面更有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意想不到的办法”的举例说明,③讲建筑技术,⑤讲制作工艺,都体现着“我国劳动人民的勤劳和智慧”,故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可确定前几句的排序应为②⑤③①,排除D。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(2018重庆A卷,4)把下面这句话还原到文段中,最恰当的一项是(3分)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句子:因为我们知道,只有这样,才能使未来的道路走得更稳,更远。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文段:①青春,从哪里跌倒就要从哪里爬起来。②一次考场上的失误,并不意味着我们的失败。③那只是生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活对我们的一次磨炼,淬火后的精钢将会更加坚强。④有朝一日,我们会发现,曲折的人生更值得回味。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A.①句后　　　B.②句后　　　C.③句后　　　D.④句后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2621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本题考查语言表达连贯的能力。细读所给的句子,“因为”表明此句是对前句的阐释,“这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样”应代指前句中的某个内容,综观四句话,“走得更稳,更远”应照应①句中的“从哪里跌倒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”,由此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可判定此句应放在①句之后。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304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(2020长沙,4)[语段探微]下面是关于“诗歌节奏”的一组句子,排列最恰当的一项是(2分)(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①另一种是随着诗歌内容与情感的变化而出现的节奏。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②节奏是诗歌的生命,把握好节奏会使诗歌更加具有韵律美。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③总之,节奏没有固定的模式可遵循,具有独特性。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④在现代诗歌朗读中,节奏往往不是一成不变的,它会随着情感的发展而不断变化。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⑤一般而言,诗歌节奏分为两种,一种是诗歌本身固有的节奏。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⑥当然,不同的人有不同的气质和特点,朗诵出来的节奏也会不尽相同。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A.②④⑤①⑥③　　　　　B.②⑤①④⑥③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C.④②⑤①⑥③　　　　　D.⑤④①②⑥③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89842"/>
            <a:ext cx="8505000" cy="3666297"/>
            <a:chOff x="720000" y="841363"/>
            <a:chExt cx="8505000" cy="3666297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841363"/>
              <a:ext cx="8505000" cy="3336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(2017河北,3)给下列句子排序,最合理的一项是(3分)    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①“直言不讳”很好,“婉言动听”有时候也需要。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②说话的方式很多,这里介绍两种:直言和婉言。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③所用词语的意思与所要表达的实际意思一致,直截了当,就是直言。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④批评别人或不同意别人的意见,要尽量避免用直言,而采用委婉含蓄的语言形式。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⑤说话要讲究方式,但是违背真实的原则,一味追求说话的方式,是不足取的。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⑥对于有些事物,人们一般不愿意直接说明白,而用一些相应的同义词委婉曲折地表达出来,这就是婉言。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⑦我们现在的社会,抛弃了旧社会许多不必要的繁文缛节、虚伪客套,要求在有礼貌和互相尊重的前提下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直截了当地交流思想,交换意见。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A.⑤②③④⑦①⑥　　　　　B.②③⑦①⑥④⑤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217837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C.⑤②③⑦④①⑥　　　　　D.②③⑦⑤⑥④①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98543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先通读所给的7个独立的句子,从中确定总起句为②,确定这段文字主要谈论的内容为“直言”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和“婉言”两种说话方式。再把其他语句归类,谈论“直言”的有③和⑦,谈论“婉言”的有④和⑥,过渡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句为①,而⑤则可以确定为总结句。因而答案为B项。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11183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解答排序题,一定要把握句与句之间的逻辑关系。先通读所有内容,确定有特殊作用的句子,如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总起句、总结句、过渡句等。再根据每句中的主要信息,确定先后的逻辑关系。同时,我们还要注意句子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中的一些连词,如“所以”“还”“而”等,这些词语可以帮助我们确定句子间的逻辑关系。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97124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(2020江苏南京,4)“美食街”上搭建了一些“小屋”,你们打算代表班级承包一间,经营自己创制的鲜果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饮品。就“小屋”的取名,你们进行讨论。(3分)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米豆:我觉得应该叫“果言果语”,给人一种很文艺的感觉。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小轩:不行不行,你这个人总是喜欢文艺范儿,干什么事都不忘,上次朗诵会也是这样。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912801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考点二　简明与得体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3083074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(示例)咱们还是讨论“小屋”的名字吧。我觉得“泡泡熊果屋”不错,符合我们果饮“小屋”软萌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的特点,肯定吸引人。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796299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本题考查学生的创造性思维和语言表达能力。给小屋起名字,要注意紧扣产品特点,要简明,同时又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能吸引人。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354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(2019江西,5)给空缺处选填语句,最恰当的一项是(2分)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获悉王同学入围“诗词大会”决赛,校长发去信息:“我谨代表学校及全体师生向你表示祝贺,望继续努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力,再创佳绩!”王同学回复: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A.“谢谢校长、老师和同学们!‘士别三日,即更刮目相待’,我定加倍努力,不负众望。”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B.“谢谢校长、老师和同学们!我定加倍努力,不负众望,力争‘更上一层楼’。”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C.“谢谢校长及全体师生!我定加倍努力,不负众望,相信‘长风破浪会有时’。”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D.“谢谢校长及全体师生!‘九万里风鹏正举’,我定加倍努力,不负众望。”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25484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本题考查学生的语言运用能力。王同学入围了“诗词大会”决赛,已经取得了一定的成绩,校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长的信息里也有“继续努力,再创佳绩”的内容,因此使用“更上一层楼”这一回复比较合适。故选B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354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(2017黑龙江哈尔滨,5)下面情境下,语言表述最准确、得体的一项是(3分)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[情境]临近中考,小枫同学有些烦躁紧张,想在课余时间去打篮球放松一下。他把想法告诉了好友小川,小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川担心他打篮球时意外受伤影响中考,小川对小枫说: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A.你笨手笨脚的,就不要打篮球了,免得被别人笑话,不如去网吧打游戏,那还不会受伤。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B.我才发现你这么蠢,这时候还打篮球,万一把腿摔折了,不能参加中考,这辈子就完了。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C.现在到了冲刺的阶段,你上课时间就不要去打篮球了,我们还是把精力都用到学习上吧。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D.运动确实可以减压,不过万一受伤影响中考可就不值了,你这段时间就不要打篮球了。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209327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根据题干,可知小枫心情不好,“想在课余时间去打篮球放松一下”,好友小川担心小枫“打篮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球时意外受伤影响中考”。所以A项中的让小枫去网吧打游戏肯定不符合小川的想法,可以排除。B项中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的语言不文明,而且有吓唬人的感觉,明显不符合“得体”的要求。C项中的“上课时间就不要去打篮球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了”与题干情境不符。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316840"/>
            <a:ext cx="8505000" cy="1951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(2020广东,5&lt;1&gt;)阅读下面的文字,完成题目。(2分)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盛唐是中国古典诗歌的全盛时期。山水诗清新闲雅,空灵淡泊。孟浩然的《春晓》借雨后的落花抒写淡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淡的怜惜,王维的《竹里馆》借竹林的幽静表现内心的澄明。边塞诗雄浑开阔,悲壮高亢。高适的《别董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大》写挚友离别,洋溢着前程万里的信心;岑参的《白雪歌送武判官归京》描绘塞外奇观,表现雪中送客的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不舍和为国戍边的豪情。山水诗派的牧歌情调与边塞诗派的英雄气魄,构成了盛唐诗坛的别样风貌。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请用一句话概括上述材料的主要内容,不超过28个字。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984239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考点三　提炼与概括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44000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(示例)山水诗淡泊清新,边塞诗雄浑悲壮,构成了盛唐诗坛两种风貌。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886183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本题考查提取材料主要内容的能力。首先是要找到材料中高度概括的句子,本段的中心句是“山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水诗派的牧歌情调与边塞诗派的英雄气魄,构成了盛唐诗坛的别样风貌”,其他内容均是对此句的具体说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明。然后以中心句为主,根据其他语句的内容对中心句的个别词语作适当的替换,使表意更清晰,如“山水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诗派的牧歌情调”和“边塞诗派的英雄气魄”未能准确反映山水诗和边塞诗的特点,可用“清新闲雅,空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灵淡泊”“雄浑开阔,悲壮高亢”替换。最后再根据字数限制进一步删减,组织成一个完整通顺的句子。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19756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(2017重庆A卷,6)用一句话概括下面这段文字的主要内容。(不超过30字)(4分)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我们要将“一带一路”建成开放之路。对一个国家而言,开放如同破茧成蝶,虽会经历一时阵痛,但将换来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新生。“一带一路”建设要以开放为导向,解决经济增长和平衡问题。我们要将“一带一路”建成创新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之路,创新是推动发展的重要力量。“一带一路”建设本身就是一个创举,搞好“一带一路”建设也要向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创新要动力。我们要将“一带一路”建成文明之路,以文明交流超越文明隔阂、以文明互鉴超越文明冲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突,推动各国相互理解、相互尊重、相互信任。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3184311"/>
          <a:ext cx="7740000" cy="943200"/>
        </p:xfrm>
        <a:graphic>
          <a:graphicData uri="http://schemas.openxmlformats.org/drawingml/2006/table">
            <a:tbl>
              <a:tblPr/>
              <a:tblGrid>
                <a:gridCol w="5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我们要将“一带一路”建成开放、创新、文明之路。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513199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本题考查提炼概括能力。阅读文段后不难发现,这段文字主要是探讨我们应该把“一带一路”建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成什么样的道路的问题。文段的三个层次非常明显,它们之间是并列关系,关键词分别是“开放”“创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新”“文明”,把它们组合成一句话即可。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2531711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解答此题,要先通读文段,理解语意,弄清层次,然后进行概括,注意句意通顺,符合具体要求。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89516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考点四　仿写与修辞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244574"/>
            <a:ext cx="8505000" cy="12968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(2020重庆A卷,5)将情思融入景物之中,景物就成了意象。请参照示例,从备选景物中任选一个,写一句用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意象表达情思的话,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修辞和句式不限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示例:月——月,一条银色的扁担,这端挑着天涯,那端挑着故乡。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备选景物:落叶　　　大海　　　夕阳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2534855"/>
            <a:ext cx="8505000" cy="1347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“情”“景”交融,有意蕴,2分;表达自然流畅,2分。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(示例1)落叶——落叶在空中飞旋着,在生命的最后一刻,也要舞出生命的极致。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(示例2)大海——海面翻腾奔涌,潮起潮落,而心之深处一片宁静。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(示例3)夕阳——夕阳吻着山峦的额,迟迟不肯坠落。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384523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本题考查学生对“情景交融”的理解与运用能力。需要注意景物和情思之间的关联,即用什么样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的景物表达什么样的情思;还需要描写出景物所展现的画面,并融入自己的感受,做到情景交融。虽然修辞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和句式不限,降低了试题难度,但要注意表达得自然流畅,尽量写出美感。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13192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本题考查学生语句排序的能力。语段的中心话题是“诗歌节奏”,第②句引出话题,是语段的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起始句。接下来说明诗歌节奏的种类,由第⑤句中的关键词“一种”和第①句中的关键词“另一种”可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知,应为⑤①。然后指出诗歌节奏是变化的,而第⑥句是对第④句的补充说明,应为④⑥。由第③句中的关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键词“总之”可知,该句总结全段。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76247"/>
            <a:ext cx="8505000" cy="3008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(2019吉林,7)下列句子与例句中使用的修辞方法相同的一项是(1分)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例句:在遥远的大海上,那里海水蔚蓝得像最美丽的矢车菊,清澈得像最纯洁的水晶。(安徒生《海的女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儿》)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A.一丝苍白阳光伸出手竭力抚弄着牡丹,它却木然呆立,无动于衷。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(《张抗抗散文》)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B.燕子去了,有再来的时候;杨柳枯了,有再青的时候;桃花谢了,有再开的时候。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(《朱自清散文经典全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集》)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C.阿拉尔海上的岛屿,就像平底锅里的煎饼一样,平平地排在水面上,岛屿的边岸低得几乎看不见了,岛上什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么生物也没有。(拉夫列尼约夫《第四十一》)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D.“一年之计在于春。”春天对乡下人不代表诗情画意,却孕育着梦想和希望。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(《柯灵散文》)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408205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本题考查对修辞方法的辨析能力。例句运用了比喻的修辞手法。A句运用了拟人的修辞手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法。B句运用了排比的修辞手法。C句运用了比喻的修辞手法。D句运用了引用的修辞手法。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82810"/>
            <a:ext cx="8505000" cy="1648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(2018重庆A卷,5)仿照下面画波浪线的句子,续写两个句子。(4分)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一生的时光,该由多少个温馨串织?那些虽然一纵即逝却潮润眼眸的感念,那些纵然久远亦不能淡忘的故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事,都会在心中渐渐沉淀成一份最隽永的温馨。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温馨是上学前妈妈语重心长的一句叮嘱;温馨是公园中老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人互相搀扶的一对背影;　　　　　　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68760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要求:内容紧扣温馨(1分);句式整齐(1分)。(示例)温馨是放假时外婆精心准备的一桌佳肴　温馨是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困惑时老师情真意切的一次长谈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61203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本题考查语句仿写的能力。首先明确仿写的内容要紧扣“温馨”。其次注意观察画线句的句式特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点,发现画线部分是“温馨是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(具体生活场景)的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(数量词+名词)”结构,其中“具体生活场景”最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好采用“地点+人+事”的结构。最后注意仿写的句子句式要与所给句子一致,句意要连贯。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41363"/>
            <a:ext cx="8505000" cy="3970014"/>
            <a:chOff x="720000" y="841363"/>
            <a:chExt cx="8505000" cy="3970014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841363"/>
              <a:ext cx="8505000" cy="32853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解题步骤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(1)审题。①审主旨内容。根据例句(画线句),审清仿句的内容主旨,做到内容一致。当然其中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还涉及感情一致、风格一致。如所给语句文采飞扬,充满褒扬之情,那么仿写的语句也应与之一致,否则就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会显得不协调、不和谐。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②审句式。要看例句是何种句式,是复句还是单句。如例句是复句,仿句也应是复句,且假设、因果、递进、</a:t>
              </a:r>
              <a:endPara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并列等复句关系也应一致;如例句是单句,仿句也应是单句,且主、谓、宾、定、状、补的位置也要一致。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③审修辞方法。要做到修辞一致,这就要求考生对常用的八种修辞能正确理解,并熟练运用。这八种修辞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是比喻、拟人、排比、反问、对偶、借代、设问、夸张。如修辞使用不当,就会“失之毫厘,谬以千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里”。如果题干没有要求,则可以灵活选择。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(2)组句。①定:确定仿写的对象及框架(如仿句的主语、喻体等)。②仿:遣词造句。③连:连贯语句。根据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句式一致的原则,把以上内容连贯成与例句主旨一致的几句话。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144271"/>
              <a:ext cx="8505000" cy="667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(3)验证。①是否有语病(成分残缺、搭配不当、不合逻辑等)。②是否和例句内容、句式、修辞一致。</a:t>
              </a:r>
              <a:endPara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③能否与例句相连、文脉相通。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33238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(2017四川成都B卷,12&lt;3&gt;)姓名,不仅代表着我们的身份,更蕴含着丰富的文化信息。请根据要求,完成相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关题目。(4分)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好名字,内涵丰富,或寄托期望,或蕴含志趣。请仿照示例,按照要求,为下面两个小孩取名,并用简洁生动的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语言解说所取之名。(所取之名,含姓为三字;解说语不要求句式完全一致)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①张姓男孩,父母期望孩子心胸宽广。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②李姓女孩,父母期望孩子快乐幸福。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蒋姓男孩,父母期望孩子踏实努力。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姓名:蒋力行　　解说:与其聒噪不休,不如身体力行。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①姓名: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解说: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4276826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②姓名: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解说: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(示例)①张欣广　与其自寻烦恼,不如放宽心胸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②李乐然　与其愁眉苦脸,不如快快乐乐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742924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因为题目中已经给出了例句,所以仿句的格式一定要与例句相近,最好采用“与其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,不如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的句式。内容上分别体现“心胸宽广”“快乐幸福”的主题。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考点五　对联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412867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(2020内蒙古包头,6)根据上联写出下联。(3分)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新冠肺炎肆虐全球,照鉴中国以世界大同、天下为公的胸襟和气魄。惟人民和生命为重,中华儿女无畏而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坚韧,谱写了一曲抗疫之歌。有对联赞云: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上联:异域同天,守望相助,抗疫留佳话;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下联: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3198817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(示例)举国一心,防控互联,驱瘟赞英才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626290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本题考查对联知识。对联要求上下联字数相同,词性相对,内容相关,仄起平收。本题要求对联以赞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美中华儿女在抗疫过程中表现出来的精神品质为主要内容,可先找到与上联对应的词语,再连接成句。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2026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(2019吉林,8&lt;1&gt;)小辉的爷爷过六十岁生日,家人聚餐,为老人祝寿。(2分)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下列对联适合小辉送给爷爷的是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A.耳顺年体健身康　花甲岁神清气朗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B.花甲岁神清气朗　耳顺年体健身康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C.庆古稀福如东海　贺生辰寿比南山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D.贺生辰寿比南山　庆古稀福如东海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197662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“耳顺”“花甲”指六十岁,“古稀”指七十岁,故排除C、D两项。对联的特点之一是仄起平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收,所以“花甲岁神清气朗”应为上联,“耳顺年体健身康”应为下联。故选B项。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000" y="912801"/>
            <a:ext cx="8505000" cy="3684849"/>
            <a:chOff x="720000" y="912801"/>
            <a:chExt cx="8505000" cy="3684849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12801"/>
              <a:ext cx="8505000" cy="3384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(2018江苏南京,6)五月,南京的初中生又迎来了一年一度的语文盛会——“汉语周”。初三学生小可和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轩轩结伴来到“汉语之星”大会的现场,参与答题活动。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2875" kern="0" spc="1047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86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上联:乌衣巷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下联: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完成对联题时,小可和轩轩先后写下了“雨花石”“莫愁湖”“黄山路”“白鹭洲”等,她们对“白鹭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洲”最满意。请运用对联知识作比较,说说“白鹭洲”好在哪里。(3分)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①与“雨花石”相比,“白鹭洲”好在: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②与“莫愁湖”相比,“白鹭洲”好在: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endParaRPr lang="zh-CN" altLang="en-US" dirty="0"/>
            </a:p>
          </p:txBody>
        </p:sp>
        <p:pic>
          <p:nvPicPr>
            <p:cNvPr id="3" name="图片 3" descr="textimage0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90930" y="1671486"/>
              <a:ext cx="1695450" cy="695324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720000" y="4307827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③与“黄山路”相比,“白鹭洲”好在: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(示例)①意思相关,上下联都是地名。②词性相对,“白鹭”对“乌衣”,“洲”对“巷”,十分贴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切。③平仄相协,末字“洲”是平声,符合对联的要求。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841495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对联要求上联和下联词性相同、内容相关,下联的最后一个字为平声。①上下联之间,内容应当相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关。石头对地名,二者不能呼应。②上下联语句的语法结构应当尽可能相同。“乌衣”是名词性结构,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“白鹭”也是名词性结构,而“莫愁”是动词性结构。③上下联要求仄起平收。“巷”是仄声,“路”也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是仄声,“洲”是平声,符合仄起平收的声韵要求。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197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(2016山西,3)雁翔同学有搜集对联并归类的好习惯。现在他将下列有关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书法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的对联整理在了一起,但是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其中有一副不属此类,请你帮他找出来。(2分)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A.大力可能通纸背,尖毫仍觉吐花香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B.书到用时方恨少,事非经过不知难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C.紫玉池中含雨露,白银笺上走龙蛇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D.贮水养来清玉案,和烟磨成紫溪云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6760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A.从“纸背”“尖毫”可以看出与书法有关。C.“池”“笺”“走龙蛇”是对书法笔势的描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述。D.“贮水”“磨成”能使人想到磨墨。而B项中“书”则明显是图书之意。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362744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做对联题,首先要了解对联的基本特征:(1)上下联字数相等、结构相同;(2)上下联相同位置的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词性相同;(3)上下联的平仄相对;(4)上联末字为仄声,下联末字为平声;(5)上下联内容相关或相对,上下衔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接,不能重复。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09213"/>
            <a:ext cx="8505000" cy="304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(2019长沙,4)下列句子顺序排列最恰当的一项是(2分)    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①人们在生活中的时间和精力都是有限的,过重的负荷会让人疲惫不堪。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②只有卸下自己身上过重的负担,将压力释放,才能享受生活中的诗意。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③在美妙的意境中,人们不仅能感受到艺术的美,而且还能感悟到人生的哲理。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④在喧嚣匆忙的世界里,我们也需要凡事留有余地,需要给生活留白。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⑤中国画中常常留出大大小小的、各式各样的空白,显示出丰富而美妙的意境。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⑥留白,是中国画的一种布局。它既是一种艺术的美,又是一种人生的智慧。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A.③⑤④①②⑥　　　　　B.④⑤③①②⑥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C.⑥⑤③④②①　　　　　D.⑥⑤③④①②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705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C组　教师专用题组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考点一　衔接与排序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664979"/>
            <a:ext cx="8505000" cy="3034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(2020张家界,4)依次填入下面文段横线处的语句,衔接最恰当的一项是(2分)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中国的书法艺术是以线为生命之本的,汉字由点和线组合而成,具有高度抽象化的特质。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①正是线条将书法作品、书法艺术家与欣赏者联系起来,从而实现了心灵的交流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②点是线的浓缩,线是点的延长,点和线是一个事物的两个方面,因而中国的书法艺术又被称作线条的艺术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③隶书的参差俯仰、楷书的方正端庄、行书的错落有致、草书的天马行空,无不体现线条的和谐美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④线条是书法艺术家心灵颤动的轨迹,是书法欣赏者心灵触动的凭借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A.②④①③　　　　　B.③②①④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C.②③④①　　　　　D.①②③④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本题考查学生语句排序的能力。第②句中的开头“点是线的浓缩”承接上文“汉字由点和线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组合而成”,故②在最前面。第③句用隶书、楷书、行书、草书证明第②句所提到的“中国书法艺术又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被称作线条的艺术”,故③紧接②。第①句中的“正是”表明是对上文的总结,应作为最后一句。故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354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(2020衡阳,6)依次填入下面横线处的语句,衔接恰当的一组是(2分)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一大早,天就阴沉下来。天黑,河水也黑,芦苇荡成了一片黑海。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。四下里,一片呼呼的风声和千万枝芦苇被风折断的咔嚓声。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①不一会儿,暴风雨就歇斯底里地开始了,顿时,天昏地暗,仿佛世界已到了末日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②杜小康甚至觉得风也是黑的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③临近中午时,雷声已如万辆战车从天边滚过来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A.②①③　　　B.③②①　　　C.①③②　　　D.②③①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36767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第②句中,“风也是黑的”承接上文“一片黑海”,故在最前面;接下来,首先是“雷声”,雷声过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后是“暴风雨”,故先③后①。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3008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(2016益阳,5)结合语境,依次填入下面横线上的内容恰当的一项是(3分)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古松的形象随着观者的性格和情趣而变化。假如木匠、植物学家和画家同时来看古松,木匠心里盘算它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是适合造房子还是做家具,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;植物学家把它归到某类某科里,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;画家却不这样东想西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想,他只是聚精会神地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以及它的昂然高举的气概。由此可知,古松的形象一半是天生的,一半是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人为的。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①观赏它的苍翠的颜色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②思量它何以活得这样老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③思量怎样去买它、砍它、运它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A.①②③　　　B.②①③　　　C.③②①　　　D.①③②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826348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本题要根据前后文的连贯作答。每个人的身份不同,思考的角度也会不同。“木匠”是实用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者,肯定是思考如何更好地使用古松;“植物学家”研究的是植物的习性,就会思考古松的生长特点;“画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家”对色彩和线条感兴趣,就会欣赏古松呈现出来的美。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审题技巧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只要行文,就会体现出一定的逻辑对应关系,无论叙事、状物还是说理,在行文时都要遵循生活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的逻辑、自然的逻辑和思维的逻辑。文段中的关键词:“木匠”“植物学家”“画家”。选项中的关键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词:“观赏”“苍翠”“老”“买”“砍”“运”。这两部分的关键词是相对应的。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08730"/>
            <a:ext cx="8505000" cy="3647409"/>
            <a:chOff x="720000" y="908730"/>
            <a:chExt cx="8505000" cy="3647409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08730"/>
              <a:ext cx="8505000" cy="3374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(2020湖北黄冈,14)将下面几句话正确排序,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恰当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的一项是(2分)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①诗画有意境,就有了灵魂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②毛主席的诗句,意境是很深的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③古人说“缘物寄情”,写景就是写情,有感情才能产生意境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④如《十六字令三首》,每一首都是写景,每一字都是说山,但每一首、每一字又都充分表达了人的思想感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情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⑤这里并没有直接写人,实际上都有力地歌颂了人,歌颂了人的英雄气概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⑥三首词分别体现了山的崇高、气势和力量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A.②④⑤⑥①③　　　　　B.③④⑥②⑤①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266316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C.②④⑥⑤③①　　　　　D.③④⑥⑤②①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本题考查语言表达连贯的能力。解答本题,可先通读全题语句,根据内容可知,④句的“如”紧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承②句,⑥⑤分别对应④句的“写景”和“人的思想感情”,故排序为②④⑥⑤。③句中“有感情才能产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生意境”对应②句中“意境是很深的”,承上总结。①句进一步深化,“有意境,就有了灵魂”。故正确排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序为②④⑥⑤③①。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70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(2019江西,4)下列句子组成语段顺序排列正确的一项是(2分)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①凡是普通的花草树木,随便地种在盆子里的,例如菊、月季、杜鹃等等,只能称为盆植。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②如果是盆栽,那就要树干苍老,枝条经过整理,形成了美的姿态,方才合格。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③一般人对于种在盆子里的花草树木,统称为盆景,其实是有分别的。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④此外还有水石,以石为主体,或横峰,或竖峰,用水盘盛了水来供着,也要点缀几件小玩意儿。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⑤至于盆景,那么除了将树木作为主体外,还要配以拳石或石笋和屋、亭、桥、船、塔与人物等等。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A.①⑤②③④　　　　B.①⑤③②④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C.③②⑤④①　　　　D.③①②⑤④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54059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解答排列组合题要先从所给句中找到总领句。本题总领句明显是③句,它首先提出一般人对盆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景的归类过于笼统这一现象,紧接着①②⑤句分别阐述了什么是盆植、盆栽和盆景,最后④句另外介绍了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32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排序题答题步骤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①把握基本内容。首先应该初步判断语段的基本表达方式(记叙、描写、议论、抒情、说明)、基本内容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倾向,然后抓住其中的关键语句及表明层次的语句。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②初步分层归类。在第一步的基础之上,初步确定开头、主体和结尾,并把有关语句分层次归类。这样可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把众多的语句先划分为几个小组,便于在小范围内排序。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③连缀排列顺序。这是排序的关键一环。一般先在小范围内排序,然后再考虑层次间的衔接,即先将其中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连缀特征明显的句子连接成若干个小句群,然后再把这些小句群连成大句群。应先找出关联词、代词以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及表时间、地点的词语,然后据此进行句间连缀排列。这是一种切实有效的方法。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④检查调整确定。在上面排列的基础之上,再通读语段,分析思路是否清晰并自然贯通,结构是否相对完整,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句间层次关系是否恰当。若检查出有不当之处,立即调整。在整体审视之后,最终确定排列顺序。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3034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(2016河南,3)依次填入下面一段文字横线处的语句,衔接最恰当的一项是(2分)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在中国人眼里,人生有四件大事——衣、食、住、行。把衣放在首位,为什么?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①古人常言“修身”“齐家”“治国”“平天下”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②而它的起点“修身”当然不能缺少对身体的包装行为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③即必须首先从外表上塑造出具有儒家风范的形象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④因为在礼仪之邦,衣是脸面、包装,是身份的体现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⑤这是士人儒生的人生信念与行为准则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A.①②⑤④③　　　B.③⑤④①②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C.④①⑤②③　　　D.④①③②⑤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780831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④句的“因为”是对上文“为什么?”的回答,所以应放在首位。①句是后三句的总起,⑤句为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①句的补充,然后②句“而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”转折到“修身、齐家、治国、平天下”中的“修身”上,③句“即必须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”则进一步解释“修身”。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0000" y="1171803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本题考查学生语句排序的能力。“留白”是语段的中心话题,第⑥句引出话题“留白”,其中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的关键信息为“艺术的美”“人生的智慧”,接下来的内容应先解读“艺术的美”,再解读“人生的智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慧”。第⑤句照应第⑥句中的“艺术的美”;第③句中句首的“在美妙的意境中”承接第⑤句结尾的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“丰富而美妙的意境”;接着,第④句照应第⑥句中的“人生的智慧”,阐述在生活中也要“留白”;第①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句点明生活中的负荷让人疲惫不堪;第②句承接第①句,点明要放下负荷。所以,D为正确答案。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316840"/>
            <a:ext cx="8505000" cy="360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1.(2020怀化,7)据相关新闻报道,某国元首针对本国新冠病毒新增病例数量大幅上升的情况,居然这样说:</a:t>
            </a:r>
            <a:br/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“数量上升只是因为我们做了太多的检测。如果现在停止检测,我们就会只有很少的病例。”这些话说</a:t>
            </a:r>
            <a:br/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出之后产生了极大的负面影响,导致了该国许多民众的不满和恐慌。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你认为对于该国民众来说,身为国家元首这样说话得体吗?为什么?请简述理由。(3分)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0000" y="984239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考点二　简明与得体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720000" y="2745600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(示例)他这样说不得体,新冠病毒新增病例大幅度上升和检测无关,这种表达犯了掩耳盗铃的错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误。应该告诉民众注意防范,政府会加大检测力度,但凡身体有恙,应积极检测,及时治疗。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462896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本题考查学生合理表达的能力。作为国家元首,要让民众定心,有安全感。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11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(2018郴州,5)下面文字摘自李星同学写的一篇日记,其中画线处表达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不得体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的一处是(2分)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今天是清明节,是中国传统的祭祖扫墓的日子。(A)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我和爸爸妈妈怀着沉痛的心情去给爷爷扫墓。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(B)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在进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山的路口,一位戴着红袖章的叔叔拦住我们:“你们好!我是文明祭扫劝导员。请把你们带的东西给我检查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一下,好吗?”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我很不高兴地说:“我们只带了鲜花,你看不见吗?”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(D)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叔叔温和地回答:“鲜花扫墓,文明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祭祖,好啊。既可寄托哀思,又能保护环境。”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9616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本题考查语言表达得体的能力。C处“我”的表达没有礼貌,可以说“好的,您看看,我们只带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了鲜花”。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98553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(2017怀化,7)下列句子语言得体的一项是(3分)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A.学生在考场紧张等待考试,监考老师说:“别紧张,深呼吸,调整一下自己的情绪。”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B.贵校师生热情地请我作报告,校长亲自在门口恭候,使我深受感动。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C.询问一位文盲老奶奶的家庭情况时说:“老奶奶,您的配偶还健在吗?”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D.李刚对参加父亲寿宴的亲朋好友说:“非常感谢大家能抽空参加令尊的生日宴会。”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3904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B.“恭候”是敬辞,应说自己恭候对方。C.说话对象是“文盲老奶奶”,应用通俗易懂的语言,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“配偶”“健在”使用不当。D.“令尊”是对对方父亲的尊称,称呼自己的父亲应用“家父”。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(2020新疆,4)下列选项中,符合语境表述得体的一项是(3分)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A.端午节的家宴上,王苗苗给爷爷奶奶敬茶,她说:“爷爷奶奶,端午节安康!祝你们生活潇洒,心情愉快。年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年高升,‘鼠’你最美!”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B.这周我们班拿到“流动红旗”,班长兴奋地说:“这都归咎于班主任的英明管理,也是同学们共同努力的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结果,今后我们再接再厉。”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C.教师节来临,林涛同学给老师的贺卡上写道:“敬爱的老师,三尺讲台播智慧,一支粉笔写春秋。您辛苦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了,高足林涛祝您节日快乐!”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D.主题班会邀请校长参加,邀请函上这样写:“校长您好,本周五下午5时整在初三(1)班举行‘健康成长’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主题班会,特请您莅临指导。”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826348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A.“生活潇洒”“年年高升”“‘鼠’你最美”等不适合用在老年人身上。B.“归咎”是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“归罪”的意思,不合语境,应改为“归功”。C.“高足”是敬辞,称呼别人的学生,不能用在自己身上。D.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称呼礼貌得体,表述简洁准确,符合语境。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769925"/>
            <a:ext cx="8505000" cy="3940430"/>
            <a:chOff x="720000" y="769925"/>
            <a:chExt cx="8505000" cy="3940430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769925"/>
              <a:ext cx="8505000" cy="3322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(2020江西,5)给空缺处选填语句,最恰当的一项是(2分)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青草学校文学社社长王同学接到学校通知:“定于本周五下午2点在学术报告厅举办‘诗歌朗诵会’,请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你代表文学社邀请市电台的金明老师来校指导,并请他示范朗诵毛泽东的《沁园春·雪》。”王同学转述:</a:t>
              </a:r>
              <a:br>
                <a:rPr dirty="0"/>
              </a:b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　　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A.“金老师,您好!我校将于本周五下午2点在学术报告厅举办‘诗歌朗诵会’,我代表学校文学社邀请您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前来指导,并请您示范朗诵毛泽东的《沁园春·雪》,万望勿辞!”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B.“金老师,您好!我是青草学校文学社社长。我校将于本周五下午2点举办‘诗歌朗诵会’,我代表学校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文学社邀请您前来指导,并请您示范朗诵毛泽东的《沁园春·雪》。”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C.“金老师,您好!我是青草学校文学社社长。我校将于本周五下午2点在学术报告厅举办‘诗歌朗诵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会’,我代表学校文学社邀请您前来指导,您可不能不来啊!”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056073"/>
              <a:ext cx="8505000" cy="6542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D.“金老师,您好!我是青草学校文学社社长。我校将于本周五下午2点在学术报告厅举办‘诗歌朗诵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会’,我代表学校文学社邀请您前来指导,并请您示范朗诵毛泽东的《沁园春·雪》。”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本题为口语交际题,考查在实际交往中的语言表达能力,考生应判断语言表达是否简明、连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贯、得体。A项,“万望勿辞”是书面语体,不符合口语表达特点。B项,没有说明举办诗歌朗诵会的地点,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是不明确的表达。C项,“您可不能不来啊”,有强人所难的感觉,不够委婉。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201984"/>
            <a:ext cx="8505000" cy="1925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方法指导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口语交际题着重考查在具体情境中倾听、表达和应对的能力。要根据题目中设计的情境,以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情境中某一特定人物的身份,对某一件事或某人说出简明、连贯、得体的话语。常见的命题方式有劝说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式、访谈式、邀请式等。答好此类题目的一般要求:一要简明,即语言表达简洁明白,不要重复啰唆,表意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要明确,不能产生歧义;二要连贯,即前后句意思连续贯通,语言顺畅,围绕统一话题,言之有序,过渡衔接自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然;三要得体,根据说话的目的、对象和场合运用恰当的语言,注意文明礼貌,正确区分敬辞和谦辞,不要用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(2019江苏南京,4)南京白局,妙趣横生。这是一种传统的民间说唱艺术。你想随探访小组去了解白局,妈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妈却不同意,你将如何应对?(3分)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你:妈妈,我今天要跟大家去白局社听听白局。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妈妈:白局白局,白忙一局。我看你还是在家刷刷题吧。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                                                                                                                           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69875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(示例)妈妈,“白局”其实也可以这样理解:白局白局,明白的是传统,打开的是格局。我也是去学习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啊!(此题为开放题,分层级赋分)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3411976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本题考查学生对传统文化的了解程度以及语言表达能力。通过妈妈说的话,学生也可以巧妙利用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“白局”二字,来达到突出白局作用的效果,从而说服妈妈。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68828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(2018吉林,7)下列情境中,语言运用得体、没有语病的一项是(2分)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A.培训会上,主持人说:“刚才专家的发言抛砖引玉,给了我们很大的启发。”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B.在阅览室,弘毅同学说:“老师,您可以帮我找《老人与海》这本书吗?谢谢!”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C.公园里,舒然同学口渴了,对路人说:“喂,哪里有卖水的?”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D.案件胜诉后,子达赞叹道:“梁律师反应机敏,真是见风使舵,让人佩服啊!”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54778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A.“抛砖引玉”是谦辞,在此形容专家的发言,不得体。C.语言不礼貌。D.“见风使舵”原指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根据风向来操纵船舵,比喻看势头或看别人的眼色行事,根据形势的变化而改变方向或态度;也可以用来说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人处事圆滑,多含贬义。用在此处不恰当。所以此题选择B项。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常见的敬辞与谦辞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敬辞是指含恭敬口吻的用语,在人们日常交际中往往会用到。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1675942"/>
          <a:ext cx="7740000" cy="3067242"/>
        </p:xfrm>
        <a:graphic>
          <a:graphicData uri="http://schemas.openxmlformats.org/drawingml/2006/table">
            <a:tbl>
              <a:tblPr/>
              <a:tblGrid>
                <a:gridCol w="2351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8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34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令:用于称呼对方的亲属。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令尊:称对方的父亲。令堂:称对方的母亲。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令郎:称对方的儿子。令爱:称对方的女儿。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令兄:称对方的兄长。令弟:称对方的弟弟。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76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惠:用于对方对待自己的行为动作。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惠存(多用于送人相片、书籍等纪念品时所题的上款):请保存。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惠顾(多用于商家欢迎顾客):对方到自己这里来。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垂:用于别人(多是长辈或上级)对自己的行动。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垂爱:称别人对自己的爱护。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垂青:称别人对自己的重视。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垂询:称别人对自己的询问。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垂念:称别人对自己的挂念。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698487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谦辞,是人们日常交际中必不可少的表示谦虚的言辞。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14348" y="1075262"/>
          <a:ext cx="7740000" cy="3715196"/>
        </p:xfrm>
        <a:graphic>
          <a:graphicData uri="http://schemas.openxmlformats.org/drawingml/2006/table">
            <a:tbl>
              <a:tblPr/>
              <a:tblGrid>
                <a:gridCol w="38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580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家:用于对别人称比自己辈分高的或同辈年纪大</a:t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的亲属。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家父、家尊、家严、家君:称父亲。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家母、家慈:称母亲。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家兄:称兄长。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33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舍:用于对别人称比自己辈分低的或同辈年纪小</a:t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的亲戚。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舍弟:称弟弟。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舍妹:称妹妹。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舍侄:称侄子。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1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小:用于称自己或与自己有关的人或事物。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小弟:男性在朋友或熟人之间谦称自己。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小儿:谦称自己的儿子。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小女:谦称自己的女儿。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小人:地位低的人的自称。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小生(多见于早期白话):青年读书人的自称。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270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(2018永州,4)将下列句子依次填入横线上,衔接最恰当的一项是(3分)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几番秋雨之后,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;早凋的梧楸,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;金黄色的晓霞,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;泼靛的波面,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①从杈丫树隙里,深入溪中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②溪水涨了几篙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③便泛出彩虹似的光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④飞尽了翠叶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A.②④①③　　　　　B.①③④②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C.①④③②　　　　　D.②④③①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86773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本题考查衔接排序的能力。几场秋雨之后,水位上升,即②;树叶凋落,即④;朝霞从叶缝中投射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下来照在水面上,即①;水面出现多种色彩,即③。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309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考点三　提炼与概括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099982"/>
            <a:ext cx="8505000" cy="2001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(2020海南,3&lt;1&gt;)阅读下面的消息,按要求答题。(2分)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本报海口3月28日讯(记者刘操)　白衣执甲,英雄凯旋。3月28日下午,在圆满完成支援湖北各项任务后,海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南支援湖北抗疫前方指挥部和第六、第七批医疗队共368人从武汉乘包机抵达海口,省委书记刘赐贵到机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场迎接医疗队凯旋。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(节选自《海南日报》)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请用一句话概括以上消息的主要内容。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3127379"/>
            <a:ext cx="8505000" cy="1007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(示例1)省委书记刘赐贵迎接海南省支援湖北抗疫医疗队平安凯旋。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(示例2)海南省支援湖北抗疫医疗队平安凯旋。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(评分标准:意思相近即可,有欠缺酌情扣分)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412751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本题考查压缩语段的能力。这类题的解题思路一般为:什么人—做了什么事—结果如何。根据消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息内容,主要的人是海南支援湖北抗疫医疗队,主要的事是从武汉乘包机抵达海口,结果是平安凯旋。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(2016重庆A卷,6)请根据下面新闻内容,拟一个恰当的标题。(不超过15个字)(4分)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1369895"/>
          <a:ext cx="7740000" cy="471600"/>
        </p:xfrm>
        <a:graphic>
          <a:graphicData uri="http://schemas.openxmlformats.org/drawingml/2006/table">
            <a:tbl>
              <a:tblPr/>
              <a:tblGrid>
                <a:gridCol w="5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16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720000" y="1912933"/>
            <a:ext cx="8505000" cy="1962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重庆商报讯    在山水环抱的重庆,每个人都摆脱不了江河印记。5月20日,“寻美重庆江河”摄影大赛在武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隆正式启动。作为采访首站的武隆迎来了国内近百名知名专家和摄影爱好者。据悉,该系列活动还将走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访重庆各个区县,用镜头寻美重庆江河。只要是以重庆江河为拍摄对象,具备自然美、人文美的作品,都可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以参赛。即日起至8月31日止,摄影爱好者可以发送相关重庆江河的摄影、摄像作品到组委会,评选结果将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于今年9月15日在媒体上公布。主办方强调,这项活动能唤起人们对江河的记忆和感情,激发人们保护生态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的热情。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3888330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“寻美重庆江河”摄影大赛启动(中心事件2分,表述规范2分)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0000" y="4228897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本题考查拟写标题的能力。考生可从导语部分来寻找重点语句,本则消息的第2句可帮你打开思路。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考点四　仿写与修辞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412867"/>
            <a:ext cx="8505000" cy="1951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(2020辽宁本溪辽阳葫芦岛,7&lt;2&gt;)居家防疫期间,尤显自律的艰难和可贵。小明的爸爸近来体重猛增,体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态臃肿。妈妈多次唠叨无果,家里气氛紧张,可爸爸依旧我行我素,拒不参加健身运动。请根据下面语境完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成问题。(2分)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结合语境补写句子,使之构成语意连贯的排比句。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生活离不开自律。自律是帆,助你远航四方;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;自律是花,陪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你绽放冬夏。自律是优秀而美好的品质,愿自律成为你飞翔的翅膀。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450497"/>
            <a:ext cx="8505000" cy="1007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(示例一)自律是云　伴你畅游天地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(示例二)自律是水　带你行遍天涯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(句式相同,1分;语意连贯,1分。计2分)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1170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本题考查句子补写。补写句子要注意:一是延续话题;二是注意所提供的句子的写作手法;三是词性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要与所提供的句子中的相应词语保持一致。本题中的话题是“自律”,运用了比喻的修辞手法,要注意与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所提供的句子对应。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2366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(2019四川成都B卷,12&lt;3&gt;)童谣,融入我们的生活,伴随我们的成长。请根据要求,完成下列题目。(4分)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下面是一首名为“四季花儿歌”的童谣,请在空缺处写出恰当的句子。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三月里,桃花红,桃园结义当英雄。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八月里,桂花香,广寒宫里看吴刚。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腊月里,梅花开,喜鹊闹梅好运来。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(示例)①六月里　荷花放　花中君子美名扬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②九月里　菊花黄　东篱采菊登高忙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742924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本题考查仿写句子的能力。所填内容首先在形式上要与给出的句子一致,要尽量做到对仗工整;其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次,所填时间、花的特点等要相对应。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649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(2016邵阳,4)下列句子中没有运用修辞手法的一项是(2分)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A.仰着头,才望见峰顶,中间是一线蔚蓝的天空。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B.隔壁教室里好像是李老师在上课。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C.山朗润起来了,水涨起来了,太阳的脸红起来了。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D.拥有这么好的资源却不利用,这不是一种资源浪费吗?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65329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A.“一线”采用了夸张的修辞手法。C.采用了拟人、排比的修辞手法。D.采用了反问的修辞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手法。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3348132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常用的修辞手法有:拟人、比喻、夸张、排比、对偶、反问、引用、对比、反复等。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375491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判断句子使用的修辞手法时,容易见了“像”“好似”就认为是比喻。构成比喻的三要素是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本体、喻体、比喻词。使用比喻时,要注意:①本体和喻体必须是本质不同的两类事物;②本体和喻体之间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必须有相似点。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11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(2016重庆A卷,5)重庆创建文明卫生城市,需要人人参与,从我做起。请参照画线句,在横线上仿写两个句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子。(要求:语意连贯,句式一致)(4分)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校园里,你的文明,也许就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表现在上下楼梯时的靠右行走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表现在阅览室取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书时的轻拿轻放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;校园外,你的文明,也许就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表现在公交站台上的有序上下车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,表现在公共场所中的轻言细语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08659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(示例)表现在接受同学帮助时的真诚道谢　表现在参观博物馆时的静静观赏(每句2分,意合即可)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081919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本题考查仿写能力。注意观察例句可发现句式为“表现在</a:t>
            </a: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”,另外要注意第一句的行为应发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生在“校园里”,第二句的行为应发生在“校园外”。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考点五　对联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314296"/>
            <a:ext cx="8505000" cy="1963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(2020江苏南京改编,3)学校预备举办“创意美食节”活动,你和米豆、小轩同学参与完成了下面这项任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操场上搭设了“美食街”,“街”口大门上要挂一副对联,学校特此征集。米豆拟的上联是“创意烹出新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味道”,小轩对了几个下联,你选择的是(　　)(3分)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A.美食品味好生活　　　　　B.美食唤来好生活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C.美食生活真美好　　　　　D.美食生活重常规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3349733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(3分),A(2分),C(1分),D(0分)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3695583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本题考查学生对对联知识的掌握情况。一般来说上联最后一个字是仄声,下联最后一个字是平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声。此外,上下联词性要相对,上联中“烹出”是动词,下联相对应的位置也应是动词,B项“唤来”符合此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要求,选A、C也酌情给分。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99323"/>
            <a:ext cx="8505000" cy="2366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(2019浙江温州,3)寻找“最美”对联。根据内容,给下面三个地方选出相应的对联。(3分)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(1)永嘉上塘殿戏台(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(2)文成刘基庙　　　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(3)江心屿文天祥祠　　　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A.侧身天地成孤注;满目河山寄一舟。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B.占事考详,明有徵验,开国文臣第一;运筹画计,动中机宜,渡江策士无双。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C.古往今来,多少英雄人物,功名利禄真亦假;天长地久,却看儿女柔情,离合悲欢实还虚。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17340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(1)C　(2)B　(3)A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589534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(1)题所选的对联应体现戏剧特点,对联C中的“真亦假”“实还虚”体现的正是戏剧的特点。(2)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题中“刘基”即刘伯温,“文成”是他的谥号,他是元末明初著名军事家、政治家、文学家。故对应对联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B。(3)题,文天祥于零丁洋上的小舟里写下了“人生自古谁无死?留取丹心照汗青”这一让人叹服的名句,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故选对联A。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84564"/>
            <a:ext cx="8505000" cy="2694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(2017邵阳,4)下列句子组成语段,顺序排列正确的一项是(2分)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①这些经典作品,经过时间的淘汰与筛选,其中有着最伟大的思想、最丰富的内容、最高尚的品格,是人类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迄今为止所能达到的巅峰。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②一个人能够获得多大的能量,取得多高的成就,很大程度取决于这种循环往复的阅读。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③阅读是一种循环往复的过程。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④对于这些举世公认的中西社科、文学名著,我们自然要尽情揣摩,反复精读,把握其内涵与要旨。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⑤这种循环往复,就是人们常说的精读。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A.④②①③⑤　　　　　B.③⑤①④②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C.②③⑤①④　　　　　D.③⑤①②④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499208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语段围绕“阅读是一种循环往复的过程”展开阐述,第③句总起全段,提出论点;第②句中再次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提到“这种循环往复的阅读”,这一句是对文段的总结;第⑤句中的“这种循环往复”指代第③句提出的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“循环往复”;第④句中的“中西社科、文学名著”是第①句中的“经典作品”的两个类别,所以第④句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承接第①句。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28973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(2017内蒙古包头,6)完成下面的对联。(3分)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一年秋天,包头市文联组织青年作者到赤峰采风。诗人振江看到满山红叶似火,触景生情,吟出一个上联: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赤峰红叶浓叶红峰赤,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然后让大家对下联,一时间无人能对。大家都说太难了,下联也要含有一个地名,还要符合从头读或从尾读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内容完全一样,而且“叶红”与“峰赤”还得是因果关系。振江自己也没有对出。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第二年夏天,振江到青岛旅游,看到青岛到处都是绿树,脑海中立刻浮现出去年吟出的上联来,触景成句,对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出了下联: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368826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(示例)青岛绿树稠树绿岛青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75491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本题考查对联知识和正确运用对偶的能力。上下联除了要字数相等、断句一致、平仄相合、音调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和谐之外,还要做到对应位置词语词性相同,一般称为“虚对虚,实对实”,就是名词对名词,动词对动词,形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容词对形容词,数量词对数量词,副词对副词,等等。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什么是回文联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回文联是对联的一种。用回文形式写成的对联,既可顺读,也可倒读,不仅它的意思不变,而且颇具趣味。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375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(2016北京,3)下面适合春节张贴的上联和下联分别是(2分)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8818" kern="0" spc="321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1314296"/>
            <a:ext cx="4706236" cy="2197967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3646154"/>
            <a:ext cx="8505000" cy="981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可以根据对联内容选出与春节相关的对联,从而排除B、D、E、F,因为B和E是婚联,D和F是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寿联;还可以根据平仄原则、内部结构对应情况确定出上联和下联,上联最后一个字是仄声,下联最后一个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字是平声,而且每一联后三个字中,只有“中国梦”和“小康家”同为偏正结构,所以上下联分别为A和C。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32805"/>
            <a:ext cx="8505000" cy="705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en-US" altLang="zh-CN" sz="1500" dirty="0">
                <a:latin typeface="Microsoft YaHei"/>
                <a:ea typeface="Microsoft YaHei"/>
                <a:cs typeface="Microsoft YaHei"/>
              </a:rPr>
              <a:t>2</a:t>
            </a: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018—2020年模拟·专项题组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题组一　衔接与排序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822" y="769925"/>
            <a:ext cx="7632700" cy="482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1933953"/>
            <a:ext cx="8505000" cy="302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(2020长沙一模,4)下列句子顺序排列最恰当的一项是(2分)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①凭借着月光,不仅看得清碑身上乾隆书写的“卢沟晓月”四个大字,也依稀地辨认出了在桥西碑亭上康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熙书写的“蔡永定河”的一首五言律诗。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②走出门外,当真听见了此落彼起的报晓鸡鸣。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③早就盼望在一个相宜的日子,夜宿卢沟,一览卢沟晓月的景色。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④这时,接近满圆的晓月转到了西天,正悬挂在迎面的卢师山上。抬头望月,看得出这时的月与桥的距离是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最近的;晓月的亮度比初升和正处中天时,都大得多。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⑤我们遵照前人的经验,卧床假寐,静待五更。当表针一指到四点的时候,我们就赶忙起床。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A.④⑤②③①　　　　　B.①③②⑤④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C.①②③⑤④　　　　　D.③⑤②④①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可以按照时间顺序排列。总起句为第③句,第②句紧跟第⑤句“我们就赶忙起床”,第④句着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重描述“月光”,第①句的开头“凭借着月光”与④相承接,故顺序为③⑤②④①。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84239"/>
            <a:ext cx="8505000" cy="3643338"/>
            <a:chOff x="720000" y="984239"/>
            <a:chExt cx="8505000" cy="3643338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84239"/>
              <a:ext cx="8505000" cy="33611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(2020长沙三模,4)下列句子顺序排列最恰当的一项是(2分)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①当我们遇到烦恼时,往往只是责怪环境,而很少有人懂得去反省自己的内心,其实心才是一切烦恼的根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源。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②这里的灵魂,不是指迷信者认为的附于人体的精神或心意之灵,而是指人精神层面的内心。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③佛法说“一切唯心造”,我们拥有什么样的心态,就会出现什么样的世界。心态的健康与否,直接关系到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人生的苦乐。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④幸福的一个必要条件是灵魂无烦恼。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⑤所以《金刚经》云:“凡所有相,皆是虚妄,若见诸相非相,即见如来。”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⑥拥有健康的心境,是灵魂快乐的根本。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A.④②①③⑥⑤　　　　　B.⑥②④③⑤①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337754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C.⑥④②①③⑤　　　　　D.④③①②⑥⑤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④总起,提出观点“幸福的一个必要条件是灵魂无烦恼”;②承接上文,解释“灵魂”的含义,即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“指人精神层面的内心”;①承接上文进一步指出“其实心才是一切烦恼的根源”;③引证,并提出“心态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的健康”对人生的影响;⑥承接上文继续论述“健康的心境”的意义;⑤引用《金刚经》的话作为结论。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1055677"/>
            <a:ext cx="8505000" cy="3643338"/>
            <a:chOff x="720000" y="1055677"/>
            <a:chExt cx="8505000" cy="3643338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1055677"/>
              <a:ext cx="8505000" cy="33611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(2020长沙长郡双语入学检测,4)下列句子顺序排列最恰当的一项是(2分)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①中医药剂的治疗是以防御为主,提升身体的免疫能力,如同修建长城,来抵御外敌的进攻。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②西医药剂是以进攻为主,用外来的武器杀死病毒,这如同制造智能炸弹,扔出去能炸死病毒,却不破坏人体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组织。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③当然,中医与西医的用药虽是从两个截然不同的哲学角度入手的,但目的是一样的,没有谁对谁错的问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题。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④修长城一了百了,扔炸弹是现来现扔,也是常说的中医治根,西医治表。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⑤修长城慢,扔炸弹快,也就有常说的中医治缓,西医治急。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⑥这就是说中医治好的病,下次再发作的周期长,而西医治好的病发作周期短。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A.①②③④⑤⑥　　　　　B.①②③⑤④⑥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409192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C.①②④⑤⑥③　　　　　D.①②⑤④⑥③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句段的说明对象是中医和西医。首先,说明中医药剂与西医药剂的治疗特点,即①②;接下来,由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表象到本质说明中西医的疗效,即⑤④;然后,承接④句的“治根”“治表”,用专业术语表明中西医的治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疗特点,即⑥;最后,总结表明中医和西医的目的是一致的,即③。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3349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(2020岳阳荣家湾二校联考,4)依次填入下面一段文字横线处的语句,衔接最恰当的一组是(2分)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“中国结”的全称是“中国传统装饰结”,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,因此绳结也是中国古典服饰的重要组成部分。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①人们很早就开始用绳结来装饰器物,为绳结注入了美学内涵。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②当时的绳结是人们日常生活中的必备用具。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③“中国结”的起源可以追溯到上古时期。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④它是中华民族特有的一种手工编制工艺品,具有悠久的历史。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⑤此外,绳结还应用在人们的衣着、佩饰上。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⑥同时也具有记载历史的重要功用,因而在人们的心中很神圣。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A.③②④⑥⑤①　　　　　B.③①②⑤⑥④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C.④③②⑥①⑤　　　　　D.④①③②⑤⑥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首先明确语段的中心论点是“阅读是一种循环往复的过程”,从而确定首句和尾句;然后明确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中间三句是按照“是什么”“为什么”“如何做”的顺序进行论述的。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本文段由“中国结”讲到“绳结”,④③讲述“中国结”,④开头的“它”承接文段第一句的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“中国结”,③承上启下,②开头的“当时”承接③末尾的“上古时期”,⑥中的“同时”承接②,②⑥讲述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“绳结”的用途,①开始具体讲绳结的装饰作用,⑤中的“衣着”“佩饰”与文段结尾句相承接。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3034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(2020常德四模,3)下列句子排列最恰当的一项是(3分)    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①我们之前看到的是一个安静的王维,好像已经修行到一尘不染,古井无波。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②但他的热情像一块烧红的铁,后来忽然被放到水里去,一激之后,完全冷掉了。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③大家会不会觉得,这哪里像我们认识的王维?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④他经历过两极的状态,如果没有燃烧,也就不会有灰烬。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⑤可是写《观猎》的王维如此年轻,意气风发,对生命有很大的征服欲,是一个对生命怀抱着巨大热情的王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A.①③⑤②④　　　　　B.③①⑤②④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C.③④⑤②①　　　　　D.④①②③⑤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401061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③句提出疑问,是个话题句,应作为首句;①句中的“之前”应紧承③句;再注意⑤②两句中的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“热情”有前后顺序;④句中以“两极的状态”做总结。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6695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(2019张家界一模,5)依次填入下面这段文字横线处的语句,衔接最恰当的一项是(2分)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一个真正的读者应具备基本的判断力和鉴赏力,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①当然,灵魂的品质是可以不断提高的,读好书也是提高的途径,二者之间有一种良性循环的关系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②能够辨识一本书的优劣,本能地拒斥劣书,倾心好书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③你就会发现,你已经上升到了一种高度,不再能容忍那些贫乏和浅薄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④一旦你的灵魂足够丰富和深刻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A.①③④②　　　　　B.④②③①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C.③①④②　　　　　D.②①④③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796299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②中的“辨识”承接语段开头的“判断力和鉴赏力”,④中的“灵魂”承接①,④中的“一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旦”与③中的“就”相关联。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6695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(2018益阳调研三,4)下列句子中,排列顺序最恰当的一项是(3分)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①我们读小说,实际上也就是随着小说的笔触,神游于小说所虚构的世界之中。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②小说离不开虚构和想象。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③当然,想象不要太离谱,要尽可能遵循原作的思路。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④其实,这种想象的快乐不是小说家的专利,你也可以通过自己的尝试来获得。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⑤与小说中的人物同呼吸,共命运。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A.①②⑤④③　　　　　B.②①⑤④③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C.⑤②④③①　　　　　D.②⑤④①③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683472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②总起,抓住其中的关键词“虚构”“想象”,下文应先阐述“虚构”,①承接②,⑤承接①;接下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来阐述“想象”,③承接④“你也可以通过自己的尝试来获得”(想象的快乐),强调想象也是有一定限制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4624"/>
            <a:ext cx="8505000" cy="2405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题组二　简明与得体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(2019株洲石峰二模,8)根据语境,在横线上补写一段话,以说服妈妈同意小红跟兰兰交往,要求语言连贯、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得体。(4分)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妈妈:“小红,不要再跟班上的兰兰来往了,她成绩还不如你。你要多跟成绩好的人交往,那样对你学习有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帮助。”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141"/>
              </a:spcBef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小红:“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                                                                                                                                            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”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dirty="0"/>
              <a:t>             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3180490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(示例)妈妈,成绩不能代表一切。兰兰有很多优点值得我学习,如乐于助人、宽容友善。再说,成绩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方面,我可以帮她,在帮她的过程中我自己也能得到提高。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93917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妈妈不同意小红和兰兰交往的理由是兰兰成绩不好,怕小红受到影响。小红的回答应该点出兰兰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的优点,并点明自己的学习成绩不会受到兰兰的影响,消除妈妈的顾虑。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题组三　提炼与概括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242858"/>
            <a:ext cx="8505000" cy="1648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(2020娄底二中月考改编,8)请简要概括材料中的主要信息。(2分)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家庭教育在我国出现的时间够早,但是人们对它的研究并不是很深入。我们从小就知道孟母择邻的故事,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并从传统文化中汲取家庭教育的智慧了,而真正对家庭教育进行系统研究和关注,还只是这几十年的事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情。当前,部分家长开始反思生命的意义和生活的价值,越来越多的人意识到家庭教育的重要性,但无论是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理念还是方法都存在巨大的不足。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295621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在我国传统文化中,家庭教育有悠久的历史,但系统研究时间尚短,越来越多的人开始重视家庭教育,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但是理念和方法存在巨大不足。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3694812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本题考查学生提炼与概括信息的能力。材料共三句话,提取每一句话的关键信息,整合,得出答案。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643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(2020衡阳模拟,2)下列说法与原文意思不相符合的一项是(2分)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微信的出现,确实让人们的交流变得更加方便。人与人之间的关系,可以通过微信来表达,但人们心与心之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间的距离,与微信的关系并不大。只要我们彼此充满爱,带着这份爱去关心身边的每个人,人与人之间的距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离又怎么会远呢?如果心离得远了,单凭一部小小的手机,又怎能让我们的情感发生改变?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A.微信作为即时通讯工具,它的出现让人们的交流更加方便。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B.人们可以通过微信来表达自己与周围人之间的关系。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C.世界上最远的距离是心与心的距离,微信并不能拉近人与人之间的距离。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D.文段说明了人和人之间应该充满爱心、关爱彼此的道理。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58198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语言过于绝对化,由语段中“人们心与心之间的距离,与微信的关系并不大”可知,“微信并不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能拉近人与人之间的距离”的表述不符合原文意思。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98553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solidFill>
                  <a:schemeClr val="accent6">
                    <a:lumMod val="75000"/>
                  </a:schemeClr>
                </a:solidFill>
                <a:latin typeface="Microsoft YaHei"/>
                <a:ea typeface="Microsoft YaHei"/>
                <a:cs typeface="Microsoft YaHei"/>
              </a:rPr>
              <a:t>题组四　仿写与修辞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1698619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(2020邵阳全真测试,4)下列关于修辞手法的判断,有误的一项是(2分)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A.世界上还有比我更幸福的孩子吗?(反问)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B.于是点上一支烟,再继续写些为“正人君子”之流所深恶痛疾的文字。(比喻)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C.皮肤藏污纳垢,缺少光泽,就像用枝条儿扎成的村舍外墙那样粗糙。(比喻,夸张)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D.光明!光明!快给我光明!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487485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“正人君子”是反语。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007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(2019怀化二模,9&lt;3&gt;)下面是某同学摘抄的读书名言,请你依照这句名言的形式,仿写一个句子。(2分)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名言:一本好书像一把钥匙,它能帮助我们打开知识的迷宫。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仿写:一本好书像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127247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(示例)一架梯子　它能引领人们登上文化的殿堂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2558791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使用比喻的修辞手法,并采用和例句一致的句式,内容上注意体现“好书”的作用。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0168"/>
            <a:ext cx="8505000" cy="2958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(2018怀化三模,4)下列对修辞手法及其作用分析不正确的一项是(3分)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A.这棵大树依然挺立着,烈日烤灼着它,干渴折磨着它,然而它没有倒下,它坚韧而顽强地活着。(运用排比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的修辞手法,突出了这棵大树所经受的种种磨难,表现了它的坚韧和顽强)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B.接天莲叶无穷碧,映日荷花别样红。(运用对偶的修辞手法,描绘了一幅天高日丽、红碧交辉的彩色图画,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令人心旷神怡)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C.一个老城,有山有水,全在蓝天下很暖和安适地睡着,只等春风来把他们唤醒。(运用拟人的修辞手法,将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“老城”人格化,使之带有生命的感觉与意味,体现了老城暖和安适的特点)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D.我就知道,我们之间已经隔了一层可悲的厚障壁了。(运用比喻的修辞手法,用“可悲的厚障壁”形象地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表达出“我”与闰土之间因观念、地位、生活环境的差异所形成的精神上的隔膜)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4052002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A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排比至少要有3个句子或短语。这一句运用了拟人的修辞手法。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21版53中考主题1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dell</UserName>
  <CompanyName/>
  <MachineID>A189</MachineID>
  <ToolID>ljRTAAAAKGU=</ToolID>
  <Data><![CDATA[bGpSVEFBQUFLR1U9]]></Data>
</CustomerInfo>
</file>

<file path=customXml/item10.xml><?xml version="1.0" encoding="utf-8"?>
<CustomerInfo>
  <UserName>dell</UserName>
  <CompanyName/>
  <MachineID>A189</MachineID>
  <ToolID>ljRTAAAAKGU=</ToolID>
  <Data><![CDATA[bGpSVEFBQUFLR1U9]]></Data>
</CustomerInfo>
</file>

<file path=customXml/item100.xml><?xml version="1.0" encoding="utf-8"?>
<CustomerInfo>
  <UserName>dell</UserName>
  <CompanyName/>
  <MachineID>A189</MachineID>
  <ToolID>ljRTAAAAKGU=</ToolID>
  <Data><![CDATA[bGpSVEFBQUFLR1U9]]></Data>
</CustomerInfo>
</file>

<file path=customXml/item101.xml><?xml version="1.0" encoding="utf-8"?>
<CustomerInfo>
  <UserName>dell</UserName>
  <CompanyName/>
  <MachineID>A189</MachineID>
  <ToolID>ljRTAAAAKGU=</ToolID>
  <Data><![CDATA[bGpSVEFBQUFLR1U9]]></Data>
</CustomerInfo>
</file>

<file path=customXml/item11.xml><?xml version="1.0" encoding="utf-8"?>
<CustomerInfo>
  <UserName>dell</UserName>
  <CompanyName/>
  <MachineID>A189</MachineID>
  <ToolID>ljRTAAAAKGU=</ToolID>
  <Data><![CDATA[bGpSVEFBQUFLR1U9]]></Data>
</CustomerInfo>
</file>

<file path=customXml/item12.xml><?xml version="1.0" encoding="utf-8"?>
<CustomerInfo>
  <UserName>dell</UserName>
  <CompanyName/>
  <MachineID>A189</MachineID>
  <ToolID>ljRTAAAAKGU=</ToolID>
  <Data><![CDATA[bGpSVEFBQUFLR1U9]]></Data>
</CustomerInfo>
</file>

<file path=customXml/item13.xml><?xml version="1.0" encoding="utf-8"?>
<CustomerInfo>
  <UserName>dell</UserName>
  <CompanyName/>
  <MachineID>A189</MachineID>
  <ToolID>ljRTAAAAKGU=</ToolID>
  <Data><![CDATA[bGpSVEFBQUFLR1U9]]></Data>
</CustomerInfo>
</file>

<file path=customXml/item14.xml><?xml version="1.0" encoding="utf-8"?>
<CustomerInfo>
  <UserName>dell</UserName>
  <CompanyName/>
  <MachineID>A189</MachineID>
  <ToolID>ljRTAAAAKGU=</ToolID>
  <Data><![CDATA[bGpSVEFBQUFLR1U9]]></Data>
</CustomerInfo>
</file>

<file path=customXml/item15.xml><?xml version="1.0" encoding="utf-8"?>
<CustomerInfo>
  <UserName>dell</UserName>
  <CompanyName/>
  <MachineID>A189</MachineID>
  <ToolID>ljRTAAAAKGU=</ToolID>
  <Data><![CDATA[bGpSVEFBQUFLR1U9]]></Data>
</CustomerInfo>
</file>

<file path=customXml/item16.xml><?xml version="1.0" encoding="utf-8"?>
<CustomerInfo>
  <UserName>dell</UserName>
  <CompanyName/>
  <MachineID>A189</MachineID>
  <ToolID>ljRTAAAAKGU=</ToolID>
  <Data><![CDATA[bGpSVEFBQUFLR1U9]]></Data>
</CustomerInfo>
</file>

<file path=customXml/item17.xml><?xml version="1.0" encoding="utf-8"?>
<CustomerInfo>
  <UserName>dell</UserName>
  <CompanyName/>
  <MachineID>A189</MachineID>
  <ToolID>ljRTAAAAKGU=</ToolID>
  <Data><![CDATA[bGpSVEFBQUFLR1U9]]></Data>
</CustomerInfo>
</file>

<file path=customXml/item18.xml><?xml version="1.0" encoding="utf-8"?>
<CustomerInfo>
  <UserName>dell</UserName>
  <CompanyName/>
  <MachineID>A189</MachineID>
  <ToolID>ljRTAAAAKGU=</ToolID>
  <Data><![CDATA[bGpSVEFBQUFLR1U9]]></Data>
</CustomerInfo>
</file>

<file path=customXml/item19.xml><?xml version="1.0" encoding="utf-8"?>
<CustomerInfo>
  <UserName>dell</UserName>
  <CompanyName/>
  <MachineID>A189</MachineID>
  <ToolID>ljRTAAAAKGU=</ToolID>
  <Data><![CDATA[bGpSVEFBQUFLR1U9]]></Data>
</CustomerInfo>
</file>

<file path=customXml/item2.xml><?xml version="1.0" encoding="utf-8"?>
<CustomerInfo>
  <UserName>dell</UserName>
  <CompanyName/>
  <MachineID>A189</MachineID>
  <ToolID>ljRTAAAAKGU=</ToolID>
  <Data><![CDATA[bGpSVEFBQUFLR1U9]]></Data>
</CustomerInfo>
</file>

<file path=customXml/item20.xml><?xml version="1.0" encoding="utf-8"?>
<CustomerInfo>
  <UserName>dell</UserName>
  <CompanyName/>
  <MachineID>A189</MachineID>
  <ToolID>ljRTAAAAKGU=</ToolID>
  <Data><![CDATA[bGpSVEFBQUFLR1U9]]></Data>
</CustomerInfo>
</file>

<file path=customXml/item21.xml><?xml version="1.0" encoding="utf-8"?>
<CustomerInfo>
  <UserName>dell</UserName>
  <CompanyName/>
  <MachineID>A189</MachineID>
  <ToolID>ljRTAAAAKGU=</ToolID>
  <Data><![CDATA[bGpSVEFBQUFLR1U9]]></Data>
</CustomerInfo>
</file>

<file path=customXml/item22.xml><?xml version="1.0" encoding="utf-8"?>
<CustomerInfo>
  <UserName>dell</UserName>
  <CompanyName/>
  <MachineID>A189</MachineID>
  <ToolID>ljRTAAAAKGU=</ToolID>
  <Data><![CDATA[bGpSVEFBQUFLR1U9]]></Data>
</CustomerInfo>
</file>

<file path=customXml/item23.xml><?xml version="1.0" encoding="utf-8"?>
<CustomerInfo>
  <UserName>dell</UserName>
  <CompanyName/>
  <MachineID>A189</MachineID>
  <ToolID>ljRTAAAAKGU=</ToolID>
  <Data><![CDATA[bGpSVEFBQUFLR1U9]]></Data>
</CustomerInfo>
</file>

<file path=customXml/item24.xml><?xml version="1.0" encoding="utf-8"?>
<CustomerInfo>
  <UserName>dell</UserName>
  <CompanyName/>
  <MachineID>A189</MachineID>
  <ToolID>ljRTAAAAKGU=</ToolID>
  <Data><![CDATA[bGpSVEFBQUFLR1U9]]></Data>
</CustomerInfo>
</file>

<file path=customXml/item25.xml><?xml version="1.0" encoding="utf-8"?>
<CustomerInfo>
  <UserName>dell</UserName>
  <CompanyName/>
  <MachineID>A189</MachineID>
  <ToolID>ljRTAAAAKGU=</ToolID>
  <Data><![CDATA[bGpSVEFBQUFLR1U9]]></Data>
</CustomerInfo>
</file>

<file path=customXml/item26.xml><?xml version="1.0" encoding="utf-8"?>
<CustomerInfo>
  <UserName>dell</UserName>
  <CompanyName/>
  <MachineID>A189</MachineID>
  <ToolID>ljRTAAAAKGU=</ToolID>
  <Data><![CDATA[bGpSVEFBQUFLR1U9]]></Data>
</CustomerInfo>
</file>

<file path=customXml/item27.xml><?xml version="1.0" encoding="utf-8"?>
<CustomerInfo>
  <UserName>dell</UserName>
  <CompanyName/>
  <MachineID>A189</MachineID>
  <ToolID>ljRTAAAAKGU=</ToolID>
  <Data><![CDATA[bGpSVEFBQUFLR1U9]]></Data>
</CustomerInfo>
</file>

<file path=customXml/item28.xml><?xml version="1.0" encoding="utf-8"?>
<CustomerInfo>
  <UserName>dell</UserName>
  <CompanyName/>
  <MachineID>A189</MachineID>
  <ToolID>ljRTAAAAKGU=</ToolID>
  <Data><![CDATA[bGpSVEFBQUFLR1U9]]></Data>
</CustomerInfo>
</file>

<file path=customXml/item29.xml><?xml version="1.0" encoding="utf-8"?>
<CustomerInfo>
  <UserName>dell</UserName>
  <CompanyName/>
  <MachineID>A189</MachineID>
  <ToolID>ljRTAAAAKGU=</ToolID>
  <Data><![CDATA[bGpSVEFBQUFLR1U9]]></Data>
</CustomerInfo>
</file>

<file path=customXml/item3.xml><?xml version="1.0" encoding="utf-8"?>
<CustomerInfo>
  <UserName>dell</UserName>
  <CompanyName/>
  <MachineID>A189</MachineID>
  <ToolID>ljRTAAAAKGU=</ToolID>
  <Data><![CDATA[bGpSVEFBQUFLR1U9]]></Data>
</CustomerInfo>
</file>

<file path=customXml/item30.xml><?xml version="1.0" encoding="utf-8"?>
<CustomerInfo>
  <UserName>dell</UserName>
  <CompanyName/>
  <MachineID>A189</MachineID>
  <ToolID>ljRTAAAAKGU=</ToolID>
  <Data><![CDATA[bGpSVEFBQUFLR1U9]]></Data>
</CustomerInfo>
</file>

<file path=customXml/item31.xml><?xml version="1.0" encoding="utf-8"?>
<CustomerInfo>
  <UserName>dell</UserName>
  <CompanyName/>
  <MachineID>A189</MachineID>
  <ToolID>ljRTAAAAKGU=</ToolID>
  <Data><![CDATA[bGpSVEFBQUFLR1U9]]></Data>
</CustomerInfo>
</file>

<file path=customXml/item32.xml><?xml version="1.0" encoding="utf-8"?>
<CustomerInfo>
  <UserName>dell</UserName>
  <CompanyName/>
  <MachineID>A189</MachineID>
  <ToolID>ljRTAAAAKGU=</ToolID>
  <Data><![CDATA[bGpSVEFBQUFLR1U9]]></Data>
</CustomerInfo>
</file>

<file path=customXml/item33.xml><?xml version="1.0" encoding="utf-8"?>
<CustomerInfo>
  <UserName>dell</UserName>
  <CompanyName/>
  <MachineID>A189</MachineID>
  <ToolID>ljRTAAAAKGU=</ToolID>
  <Data><![CDATA[bGpSVEFBQUFLR1U9]]></Data>
</CustomerInfo>
</file>

<file path=customXml/item34.xml><?xml version="1.0" encoding="utf-8"?>
<CustomerInfo>
  <UserName>dell</UserName>
  <CompanyName/>
  <MachineID>A189</MachineID>
  <ToolID>ljRTAAAAKGU=</ToolID>
  <Data><![CDATA[bGpSVEFBQUFLR1U9]]></Data>
</CustomerInfo>
</file>

<file path=customXml/item35.xml><?xml version="1.0" encoding="utf-8"?>
<CustomerInfo>
  <UserName>dell</UserName>
  <CompanyName/>
  <MachineID>A189</MachineID>
  <ToolID>ljRTAAAAKGU=</ToolID>
  <Data><![CDATA[bGpSVEFBQUFLR1U9]]></Data>
</CustomerInfo>
</file>

<file path=customXml/item36.xml><?xml version="1.0" encoding="utf-8"?>
<CustomerInfo>
  <UserName>dell</UserName>
  <CompanyName/>
  <MachineID>A189</MachineID>
  <ToolID>ljRTAAAAKGU=</ToolID>
  <Data><![CDATA[bGpSVEFBQUFLR1U9]]></Data>
</CustomerInfo>
</file>

<file path=customXml/item37.xml><?xml version="1.0" encoding="utf-8"?>
<CustomerInfo>
  <UserName>dell</UserName>
  <CompanyName/>
  <MachineID>A189</MachineID>
  <ToolID>ljRTAAAAKGU=</ToolID>
  <Data><![CDATA[bGpSVEFBQUFLR1U9]]></Data>
</CustomerInfo>
</file>

<file path=customXml/item38.xml><?xml version="1.0" encoding="utf-8"?>
<CustomerInfo>
  <UserName>dell</UserName>
  <CompanyName/>
  <MachineID>A189</MachineID>
  <ToolID>ljRTAAAAKGU=</ToolID>
  <Data><![CDATA[bGpSVEFBQUFLR1U9]]></Data>
</CustomerInfo>
</file>

<file path=customXml/item39.xml><?xml version="1.0" encoding="utf-8"?>
<CustomerInfo>
  <UserName>dell</UserName>
  <CompanyName/>
  <MachineID>A189</MachineID>
  <ToolID>ljRTAAAAKGU=</ToolID>
  <Data><![CDATA[bGpSVEFBQUFLR1U9]]></Data>
</CustomerInfo>
</file>

<file path=customXml/item4.xml><?xml version="1.0" encoding="utf-8"?>
<CustomerInfo>
  <UserName>dell</UserName>
  <CompanyName/>
  <MachineID>A189</MachineID>
  <ToolID>ljRTAAAAKGU=</ToolID>
  <Data><![CDATA[bGpSVEFBQUFLR1U9]]></Data>
</CustomerInfo>
</file>

<file path=customXml/item40.xml><?xml version="1.0" encoding="utf-8"?>
<CustomerInfo>
  <UserName>dell</UserName>
  <CompanyName/>
  <MachineID>A189</MachineID>
  <ToolID>ljRTAAAAKGU=</ToolID>
  <Data><![CDATA[bGpSVEFBQUFLR1U9]]></Data>
</CustomerInfo>
</file>

<file path=customXml/item41.xml><?xml version="1.0" encoding="utf-8"?>
<CustomerInfo>
  <UserName>dell</UserName>
  <CompanyName/>
  <MachineID>A189</MachineID>
  <ToolID>ljRTAAAAKGU=</ToolID>
  <Data><![CDATA[bGpSVEFBQUFLR1U9]]></Data>
</CustomerInfo>
</file>

<file path=customXml/item42.xml><?xml version="1.0" encoding="utf-8"?>
<CustomerInfo>
  <UserName>dell</UserName>
  <CompanyName/>
  <MachineID>A189</MachineID>
  <ToolID>ljRTAAAAKGU=</ToolID>
  <Data><![CDATA[bGpSVEFBQUFLR1U9]]></Data>
</CustomerInfo>
</file>

<file path=customXml/item43.xml><?xml version="1.0" encoding="utf-8"?>
<CustomerInfo>
  <UserName>dell</UserName>
  <CompanyName/>
  <MachineID>A189</MachineID>
  <ToolID>ljRTAAAAKGU=</ToolID>
  <Data><![CDATA[bGpSVEFBQUFLR1U9]]></Data>
</CustomerInfo>
</file>

<file path=customXml/item44.xml><?xml version="1.0" encoding="utf-8"?>
<CustomerInfo>
  <UserName>dell</UserName>
  <CompanyName/>
  <MachineID>A189</MachineID>
  <ToolID>ljRTAAAAKGU=</ToolID>
  <Data><![CDATA[bGpSVEFBQUFLR1U9]]></Data>
</CustomerInfo>
</file>

<file path=customXml/item45.xml><?xml version="1.0" encoding="utf-8"?>
<CustomerInfo>
  <UserName>dell</UserName>
  <CompanyName/>
  <MachineID>A189</MachineID>
  <ToolID>ljRTAAAAKGU=</ToolID>
  <Data><![CDATA[bGpSVEFBQUFLR1U9]]></Data>
</CustomerInfo>
</file>

<file path=customXml/item46.xml><?xml version="1.0" encoding="utf-8"?>
<CustomerInfo>
  <UserName>dell</UserName>
  <CompanyName/>
  <MachineID>A189</MachineID>
  <ToolID>ljRTAAAAKGU=</ToolID>
  <Data><![CDATA[bGpSVEFBQUFLR1U9]]></Data>
</CustomerInfo>
</file>

<file path=customXml/item47.xml><?xml version="1.0" encoding="utf-8"?>
<CustomerInfo>
  <UserName>dell</UserName>
  <CompanyName/>
  <MachineID>A189</MachineID>
  <ToolID>ljRTAAAAKGU=</ToolID>
  <Data><![CDATA[bGpSVEFBQUFLR1U9]]></Data>
</CustomerInfo>
</file>

<file path=customXml/item48.xml><?xml version="1.0" encoding="utf-8"?>
<CustomerInfo>
  <UserName>dell</UserName>
  <CompanyName/>
  <MachineID>A189</MachineID>
  <ToolID>ljRTAAAAKGU=</ToolID>
  <Data><![CDATA[bGpSVEFBQUFLR1U9]]></Data>
</CustomerInfo>
</file>

<file path=customXml/item49.xml><?xml version="1.0" encoding="utf-8"?>
<CustomerInfo>
  <UserName>dell</UserName>
  <CompanyName/>
  <MachineID>A189</MachineID>
  <ToolID>ljRTAAAAKGU=</ToolID>
  <Data><![CDATA[bGpSVEFBQUFLR1U9]]></Data>
</CustomerInfo>
</file>

<file path=customXml/item5.xml><?xml version="1.0" encoding="utf-8"?>
<CustomerInfo>
  <UserName>dell</UserName>
  <CompanyName/>
  <MachineID>A189</MachineID>
  <ToolID>ljRTAAAAKGU=</ToolID>
  <Data><![CDATA[bGpSVEFBQUFLR1U9]]></Data>
</CustomerInfo>
</file>

<file path=customXml/item50.xml><?xml version="1.0" encoding="utf-8"?>
<CustomerInfo>
  <UserName>dell</UserName>
  <CompanyName/>
  <MachineID>A189</MachineID>
  <ToolID>ljRTAAAAKGU=</ToolID>
  <Data><![CDATA[bGpSVEFBQUFLR1U9]]></Data>
</CustomerInfo>
</file>

<file path=customXml/item51.xml><?xml version="1.0" encoding="utf-8"?>
<CustomerInfo>
  <UserName>dell</UserName>
  <CompanyName/>
  <MachineID>A189</MachineID>
  <ToolID>ljRTAAAAKGU=</ToolID>
  <Data><![CDATA[bGpSVEFBQUFLR1U9]]></Data>
</CustomerInfo>
</file>

<file path=customXml/item52.xml><?xml version="1.0" encoding="utf-8"?>
<CustomerInfo>
  <UserName>dell</UserName>
  <CompanyName/>
  <MachineID>A189</MachineID>
  <ToolID>ljRTAAAAKGU=</ToolID>
  <Data><![CDATA[bGpSVEFBQUFLR1U9]]></Data>
</CustomerInfo>
</file>

<file path=customXml/item53.xml><?xml version="1.0" encoding="utf-8"?>
<CustomerInfo>
  <UserName>dell</UserName>
  <CompanyName/>
  <MachineID>A189</MachineID>
  <ToolID>ljRTAAAAKGU=</ToolID>
  <Data><![CDATA[bGpSVEFBQUFLR1U9]]></Data>
</CustomerInfo>
</file>

<file path=customXml/item54.xml><?xml version="1.0" encoding="utf-8"?>
<CustomerInfo>
  <UserName>dell</UserName>
  <CompanyName/>
  <MachineID>A189</MachineID>
  <ToolID>ljRTAAAAKGU=</ToolID>
  <Data><![CDATA[bGpSVEFBQUFLR1U9]]></Data>
</CustomerInfo>
</file>

<file path=customXml/item55.xml><?xml version="1.0" encoding="utf-8"?>
<CustomerInfo>
  <UserName>dell</UserName>
  <CompanyName/>
  <MachineID>A189</MachineID>
  <ToolID>ljRTAAAAKGU=</ToolID>
  <Data><![CDATA[bGpSVEFBQUFLR1U9]]></Data>
</CustomerInfo>
</file>

<file path=customXml/item56.xml><?xml version="1.0" encoding="utf-8"?>
<CustomerInfo>
  <UserName>dell</UserName>
  <CompanyName/>
  <MachineID>A189</MachineID>
  <ToolID>ljRTAAAAKGU=</ToolID>
  <Data><![CDATA[bGpSVEFBQUFLR1U9]]></Data>
</CustomerInfo>
</file>

<file path=customXml/item57.xml><?xml version="1.0" encoding="utf-8"?>
<CustomerInfo>
  <UserName>dell</UserName>
  <CompanyName/>
  <MachineID>A189</MachineID>
  <ToolID>ljRTAAAAKGU=</ToolID>
  <Data><![CDATA[bGpSVEFBQUFLR1U9]]></Data>
</CustomerInfo>
</file>

<file path=customXml/item58.xml><?xml version="1.0" encoding="utf-8"?>
<CustomerInfo>
  <UserName>dell</UserName>
  <CompanyName/>
  <MachineID>A189</MachineID>
  <ToolID>ljRTAAAAKGU=</ToolID>
  <Data><![CDATA[bGpSVEFBQUFLR1U9]]></Data>
</CustomerInfo>
</file>

<file path=customXml/item59.xml><?xml version="1.0" encoding="utf-8"?>
<CustomerInfo>
  <UserName>dell</UserName>
  <CompanyName/>
  <MachineID>A189</MachineID>
  <ToolID>ljRTAAAAKGU=</ToolID>
  <Data><![CDATA[bGpSVEFBQUFLR1U9]]></Data>
</CustomerInfo>
</file>

<file path=customXml/item6.xml><?xml version="1.0" encoding="utf-8"?>
<CustomerInfo>
  <UserName>dell</UserName>
  <CompanyName/>
  <MachineID>A189</MachineID>
  <ToolID>ljRTAAAAKGU=</ToolID>
  <Data><![CDATA[bGpSVEFBQUFLR1U9]]></Data>
</CustomerInfo>
</file>

<file path=customXml/item60.xml><?xml version="1.0" encoding="utf-8"?>
<CustomerInfo>
  <UserName>dell</UserName>
  <CompanyName/>
  <MachineID>A189</MachineID>
  <ToolID>ljRTAAAAKGU=</ToolID>
  <Data><![CDATA[bGpSVEFBQUFLR1U9]]></Data>
</CustomerInfo>
</file>

<file path=customXml/item61.xml><?xml version="1.0" encoding="utf-8"?>
<CustomerInfo>
  <UserName>dell</UserName>
  <CompanyName/>
  <MachineID>A189</MachineID>
  <ToolID>ljRTAAAAKGU=</ToolID>
  <Data><![CDATA[bGpSVEFBQUFLR1U9]]></Data>
</CustomerInfo>
</file>

<file path=customXml/item62.xml><?xml version="1.0" encoding="utf-8"?>
<CustomerInfo>
  <UserName>dell</UserName>
  <CompanyName/>
  <MachineID>A189</MachineID>
  <ToolID>ljRTAAAAKGU=</ToolID>
  <Data><![CDATA[bGpSVEFBQUFLR1U9]]></Data>
</CustomerInfo>
</file>

<file path=customXml/item63.xml><?xml version="1.0" encoding="utf-8"?>
<CustomerInfo>
  <UserName>dell</UserName>
  <CompanyName/>
  <MachineID>A189</MachineID>
  <ToolID>ljRTAAAAKGU=</ToolID>
  <Data><![CDATA[bGpSVEFBQUFLR1U9]]></Data>
</CustomerInfo>
</file>

<file path=customXml/item64.xml><?xml version="1.0" encoding="utf-8"?>
<CustomerInfo>
  <UserName>dell</UserName>
  <CompanyName/>
  <MachineID>A189</MachineID>
  <ToolID>ljRTAAAAKGU=</ToolID>
  <Data><![CDATA[bGpSVEFBQUFLR1U9]]></Data>
</CustomerInfo>
</file>

<file path=customXml/item65.xml><?xml version="1.0" encoding="utf-8"?>
<CustomerInfo>
  <UserName>dell</UserName>
  <CompanyName/>
  <MachineID>A189</MachineID>
  <ToolID>ljRTAAAAKGU=</ToolID>
  <Data><![CDATA[bGpSVEFBQUFLR1U9]]></Data>
</CustomerInfo>
</file>

<file path=customXml/item66.xml><?xml version="1.0" encoding="utf-8"?>
<CustomerInfo>
  <UserName>dell</UserName>
  <CompanyName/>
  <MachineID>A189</MachineID>
  <ToolID>ljRTAAAAKGU=</ToolID>
  <Data><![CDATA[bGpSVEFBQUFLR1U9]]></Data>
</CustomerInfo>
</file>

<file path=customXml/item67.xml><?xml version="1.0" encoding="utf-8"?>
<CustomerInfo>
  <UserName>dell</UserName>
  <CompanyName/>
  <MachineID>A189</MachineID>
  <ToolID>ljRTAAAAKGU=</ToolID>
  <Data><![CDATA[bGpSVEFBQUFLR1U9]]></Data>
</CustomerInfo>
</file>

<file path=customXml/item68.xml><?xml version="1.0" encoding="utf-8"?>
<CustomerInfo>
  <UserName>dell</UserName>
  <CompanyName/>
  <MachineID>A189</MachineID>
  <ToolID>ljRTAAAAKGU=</ToolID>
  <Data><![CDATA[bGpSVEFBQUFLR1U9]]></Data>
</CustomerInfo>
</file>

<file path=customXml/item69.xml><?xml version="1.0" encoding="utf-8"?>
<CustomerInfo>
  <UserName>dell</UserName>
  <CompanyName/>
  <MachineID>A189</MachineID>
  <ToolID>ljRTAAAAKGU=</ToolID>
  <Data><![CDATA[bGpSVEFBQUFLR1U9]]></Data>
</CustomerInfo>
</file>

<file path=customXml/item7.xml><?xml version="1.0" encoding="utf-8"?>
<CustomerInfo>
  <UserName>dell</UserName>
  <CompanyName/>
  <MachineID>A189</MachineID>
  <ToolID>ljRTAAAAKGU=</ToolID>
  <Data><![CDATA[bGpSVEFBQUFLR1U9]]></Data>
</CustomerInfo>
</file>

<file path=customXml/item70.xml><?xml version="1.0" encoding="utf-8"?>
<CustomerInfo>
  <UserName>dell</UserName>
  <CompanyName/>
  <MachineID>A189</MachineID>
  <ToolID>ljRTAAAAKGU=</ToolID>
  <Data><![CDATA[bGpSVEFBQUFLR1U9]]></Data>
</CustomerInfo>
</file>

<file path=customXml/item71.xml><?xml version="1.0" encoding="utf-8"?>
<CustomerInfo>
  <UserName>dell</UserName>
  <CompanyName/>
  <MachineID>A189</MachineID>
  <ToolID>ljRTAAAAKGU=</ToolID>
  <Data><![CDATA[bGpSVEFBQUFLR1U9]]></Data>
</CustomerInfo>
</file>

<file path=customXml/item72.xml><?xml version="1.0" encoding="utf-8"?>
<CustomerInfo>
  <UserName>dell</UserName>
  <CompanyName/>
  <MachineID>A189</MachineID>
  <ToolID>ljRTAAAAKGU=</ToolID>
  <Data><![CDATA[bGpSVEFBQUFLR1U9]]></Data>
</CustomerInfo>
</file>

<file path=customXml/item73.xml><?xml version="1.0" encoding="utf-8"?>
<CustomerInfo>
  <UserName>dell</UserName>
  <CompanyName/>
  <MachineID>A189</MachineID>
  <ToolID>ljRTAAAAKGU=</ToolID>
  <Data><![CDATA[bGpSVEFBQUFLR1U9]]></Data>
</CustomerInfo>
</file>

<file path=customXml/item74.xml><?xml version="1.0" encoding="utf-8"?>
<CustomerInfo>
  <UserName>dell</UserName>
  <CompanyName/>
  <MachineID>A189</MachineID>
  <ToolID>ljRTAAAAKGU=</ToolID>
  <Data><![CDATA[bGpSVEFBQUFLR1U9]]></Data>
</CustomerInfo>
</file>

<file path=customXml/item75.xml><?xml version="1.0" encoding="utf-8"?>
<CustomerInfo>
  <UserName>dell</UserName>
  <CompanyName/>
  <MachineID>A189</MachineID>
  <ToolID>ljRTAAAAKGU=</ToolID>
  <Data><![CDATA[bGpSVEFBQUFLR1U9]]></Data>
</CustomerInfo>
</file>

<file path=customXml/item76.xml><?xml version="1.0" encoding="utf-8"?>
<CustomerInfo>
  <UserName>dell</UserName>
  <CompanyName/>
  <MachineID>A189</MachineID>
  <ToolID>ljRTAAAAKGU=</ToolID>
  <Data><![CDATA[bGpSVEFBQUFLR1U9]]></Data>
</CustomerInfo>
</file>

<file path=customXml/item77.xml><?xml version="1.0" encoding="utf-8"?>
<CustomerInfo>
  <UserName>dell</UserName>
  <CompanyName/>
  <MachineID>A189</MachineID>
  <ToolID>ljRTAAAAKGU=</ToolID>
  <Data><![CDATA[bGpSVEFBQUFLR1U9]]></Data>
</CustomerInfo>
</file>

<file path=customXml/item78.xml><?xml version="1.0" encoding="utf-8"?>
<CustomerInfo>
  <UserName>dell</UserName>
  <CompanyName/>
  <MachineID>A189</MachineID>
  <ToolID>ljRTAAAAKGU=</ToolID>
  <Data><![CDATA[bGpSVEFBQUFLR1U9]]></Data>
</CustomerInfo>
</file>

<file path=customXml/item79.xml><?xml version="1.0" encoding="utf-8"?>
<CustomerInfo>
  <UserName>dell</UserName>
  <CompanyName/>
  <MachineID>A189</MachineID>
  <ToolID>ljRTAAAAKGU=</ToolID>
  <Data><![CDATA[bGpSVEFBQUFLR1U9]]></Data>
</CustomerInfo>
</file>

<file path=customXml/item8.xml><?xml version="1.0" encoding="utf-8"?>
<CustomerInfo>
  <UserName>dell</UserName>
  <CompanyName/>
  <MachineID>A189</MachineID>
  <ToolID>ljRTAAAAKGU=</ToolID>
  <Data><![CDATA[bGpSVEFBQUFLR1U9]]></Data>
</CustomerInfo>
</file>

<file path=customXml/item80.xml><?xml version="1.0" encoding="utf-8"?>
<CustomerInfo>
  <UserName>dell</UserName>
  <CompanyName/>
  <MachineID>A189</MachineID>
  <ToolID>ljRTAAAAKGU=</ToolID>
  <Data><![CDATA[bGpSVEFBQUFLR1U9]]></Data>
</CustomerInfo>
</file>

<file path=customXml/item81.xml><?xml version="1.0" encoding="utf-8"?>
<CustomerInfo>
  <UserName>dell</UserName>
  <CompanyName/>
  <MachineID>A189</MachineID>
  <ToolID>ljRTAAAAKGU=</ToolID>
  <Data><![CDATA[bGpSVEFBQUFLR1U9]]></Data>
</CustomerInfo>
</file>

<file path=customXml/item82.xml><?xml version="1.0" encoding="utf-8"?>
<CustomerInfo>
  <UserName>dell</UserName>
  <CompanyName/>
  <MachineID>A189</MachineID>
  <ToolID>ljRTAAAAKGU=</ToolID>
  <Data><![CDATA[bGpSVEFBQUFLR1U9]]></Data>
</CustomerInfo>
</file>

<file path=customXml/item83.xml><?xml version="1.0" encoding="utf-8"?>
<CustomerInfo>
  <UserName>dell</UserName>
  <CompanyName/>
  <MachineID>A189</MachineID>
  <ToolID>ljRTAAAAKGU=</ToolID>
  <Data><![CDATA[bGpSVEFBQUFLR1U9]]></Data>
</CustomerInfo>
</file>

<file path=customXml/item84.xml><?xml version="1.0" encoding="utf-8"?>
<CustomerInfo>
  <UserName>dell</UserName>
  <CompanyName/>
  <MachineID>A189</MachineID>
  <ToolID>ljRTAAAAKGU=</ToolID>
  <Data><![CDATA[bGpSVEFBQUFLR1U9]]></Data>
</CustomerInfo>
</file>

<file path=customXml/item85.xml><?xml version="1.0" encoding="utf-8"?>
<CustomerInfo>
  <UserName>dell</UserName>
  <CompanyName/>
  <MachineID>A189</MachineID>
  <ToolID>ljRTAAAAKGU=</ToolID>
  <Data><![CDATA[bGpSVEFBQUFLR1U9]]></Data>
</CustomerInfo>
</file>

<file path=customXml/item86.xml><?xml version="1.0" encoding="utf-8"?>
<CustomerInfo>
  <UserName>dell</UserName>
  <CompanyName/>
  <MachineID>A189</MachineID>
  <ToolID>ljRTAAAAKGU=</ToolID>
  <Data><![CDATA[bGpSVEFBQUFLR1U9]]></Data>
</CustomerInfo>
</file>

<file path=customXml/item87.xml><?xml version="1.0" encoding="utf-8"?>
<CustomerInfo>
  <UserName>dell</UserName>
  <CompanyName/>
  <MachineID>A189</MachineID>
  <ToolID>ljRTAAAAKGU=</ToolID>
  <Data><![CDATA[bGpSVEFBQUFLR1U9]]></Data>
</CustomerInfo>
</file>

<file path=customXml/item88.xml><?xml version="1.0" encoding="utf-8"?>
<CustomerInfo>
  <UserName>dell</UserName>
  <CompanyName/>
  <MachineID>A189</MachineID>
  <ToolID>ljRTAAAAKGU=</ToolID>
  <Data><![CDATA[bGpSVEFBQUFLR1U9]]></Data>
</CustomerInfo>
</file>

<file path=customXml/item89.xml><?xml version="1.0" encoding="utf-8"?>
<CustomerInfo>
  <UserName>dell</UserName>
  <CompanyName/>
  <MachineID>A189</MachineID>
  <ToolID>ljRTAAAAKGU=</ToolID>
  <Data><![CDATA[bGpSVEFBQUFLR1U9]]></Data>
</CustomerInfo>
</file>

<file path=customXml/item9.xml><?xml version="1.0" encoding="utf-8"?>
<CustomerInfo>
  <UserName>dell</UserName>
  <CompanyName/>
  <MachineID>A189</MachineID>
  <ToolID>ljRTAAAAKGU=</ToolID>
  <Data><![CDATA[bGpSVEFBQUFLR1U9]]></Data>
</CustomerInfo>
</file>

<file path=customXml/item90.xml><?xml version="1.0" encoding="utf-8"?>
<CustomerInfo>
  <UserName>dell</UserName>
  <CompanyName/>
  <MachineID>A189</MachineID>
  <ToolID>ljRTAAAAKGU=</ToolID>
  <Data><![CDATA[bGpSVEFBQUFLR1U9]]></Data>
</CustomerInfo>
</file>

<file path=customXml/item91.xml><?xml version="1.0" encoding="utf-8"?>
<CustomerInfo>
  <UserName>dell</UserName>
  <CompanyName/>
  <MachineID>A189</MachineID>
  <ToolID>ljRTAAAAKGU=</ToolID>
  <Data><![CDATA[bGpSVEFBQUFLR1U9]]></Data>
</CustomerInfo>
</file>

<file path=customXml/item92.xml><?xml version="1.0" encoding="utf-8"?>
<CustomerInfo>
  <UserName>dell</UserName>
  <CompanyName/>
  <MachineID>A189</MachineID>
  <ToolID>ljRTAAAAKGU=</ToolID>
  <Data><![CDATA[bGpSVEFBQUFLR1U9]]></Data>
</CustomerInfo>
</file>

<file path=customXml/item93.xml><?xml version="1.0" encoding="utf-8"?>
<CustomerInfo>
  <UserName>dell</UserName>
  <CompanyName/>
  <MachineID>A189</MachineID>
  <ToolID>ljRTAAAAKGU=</ToolID>
  <Data><![CDATA[bGpSVEFBQUFLR1U9]]></Data>
</CustomerInfo>
</file>

<file path=customXml/item94.xml><?xml version="1.0" encoding="utf-8"?>
<CustomerInfo>
  <UserName>dell</UserName>
  <CompanyName/>
  <MachineID>A189</MachineID>
  <ToolID>ljRTAAAAKGU=</ToolID>
  <Data><![CDATA[bGpSVEFBQUFLR1U9]]></Data>
</CustomerInfo>
</file>

<file path=customXml/item95.xml><?xml version="1.0" encoding="utf-8"?>
<CustomerInfo>
  <UserName>dell</UserName>
  <CompanyName/>
  <MachineID>A189</MachineID>
  <ToolID>ljRTAAAAKGU=</ToolID>
  <Data><![CDATA[bGpSVEFBQUFLR1U9]]></Data>
</CustomerInfo>
</file>

<file path=customXml/item96.xml><?xml version="1.0" encoding="utf-8"?>
<CustomerInfo>
  <UserName>dell</UserName>
  <CompanyName/>
  <MachineID>A189</MachineID>
  <ToolID>ljRTAAAAKGU=</ToolID>
  <Data><![CDATA[bGpSVEFBQUFLR1U9]]></Data>
</CustomerInfo>
</file>

<file path=customXml/item97.xml><?xml version="1.0" encoding="utf-8"?>
<CustomerInfo>
  <UserName>dell</UserName>
  <CompanyName/>
  <MachineID>A189</MachineID>
  <ToolID>ljRTAAAAKGU=</ToolID>
  <Data><![CDATA[bGpSVEFBQUFLR1U9]]></Data>
</CustomerInfo>
</file>

<file path=customXml/item98.xml><?xml version="1.0" encoding="utf-8"?>
<CustomerInfo>
  <UserName>dell</UserName>
  <CompanyName/>
  <MachineID>A189</MachineID>
  <ToolID>ljRTAAAAKGU=</ToolID>
  <Data><![CDATA[bGpSVEFBQUFLR1U9]]></Data>
</CustomerInfo>
</file>

<file path=customXml/item99.xml><?xml version="1.0" encoding="utf-8"?>
<CustomerInfo>
  <UserName>dell</UserName>
  <CompanyName/>
  <MachineID>A189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DBD97B7-0038-4ECC-B9DC-080A7EAAF32A}">
  <ds:schemaRefs/>
</ds:datastoreItem>
</file>

<file path=customXml/itemProps10.xml><?xml version="1.0" encoding="utf-8"?>
<ds:datastoreItem xmlns:ds="http://schemas.openxmlformats.org/officeDocument/2006/customXml" ds:itemID="{2B4F8237-084D-48E5-B1FE-670FACD04924}">
  <ds:schemaRefs/>
</ds:datastoreItem>
</file>

<file path=customXml/itemProps100.xml><?xml version="1.0" encoding="utf-8"?>
<ds:datastoreItem xmlns:ds="http://schemas.openxmlformats.org/officeDocument/2006/customXml" ds:itemID="{C16590AA-0BC0-4730-A64C-23D47234C3F4}">
  <ds:schemaRefs/>
</ds:datastoreItem>
</file>

<file path=customXml/itemProps101.xml><?xml version="1.0" encoding="utf-8"?>
<ds:datastoreItem xmlns:ds="http://schemas.openxmlformats.org/officeDocument/2006/customXml" ds:itemID="{3A743764-5A16-4646-8A38-0C4280C6B8C5}">
  <ds:schemaRefs/>
</ds:datastoreItem>
</file>

<file path=customXml/itemProps11.xml><?xml version="1.0" encoding="utf-8"?>
<ds:datastoreItem xmlns:ds="http://schemas.openxmlformats.org/officeDocument/2006/customXml" ds:itemID="{2C3B8984-1DFB-400F-A832-6D8D11134401}">
  <ds:schemaRefs/>
</ds:datastoreItem>
</file>

<file path=customXml/itemProps12.xml><?xml version="1.0" encoding="utf-8"?>
<ds:datastoreItem xmlns:ds="http://schemas.openxmlformats.org/officeDocument/2006/customXml" ds:itemID="{7025465B-9AC4-4278-83E3-5D5DAB155B28}">
  <ds:schemaRefs/>
</ds:datastoreItem>
</file>

<file path=customXml/itemProps13.xml><?xml version="1.0" encoding="utf-8"?>
<ds:datastoreItem xmlns:ds="http://schemas.openxmlformats.org/officeDocument/2006/customXml" ds:itemID="{C2650AC7-A116-498F-BFBA-5C55D0478248}">
  <ds:schemaRefs/>
</ds:datastoreItem>
</file>

<file path=customXml/itemProps14.xml><?xml version="1.0" encoding="utf-8"?>
<ds:datastoreItem xmlns:ds="http://schemas.openxmlformats.org/officeDocument/2006/customXml" ds:itemID="{CE3F5F64-70D7-4622-84B8-1856466AEAD0}">
  <ds:schemaRefs/>
</ds:datastoreItem>
</file>

<file path=customXml/itemProps15.xml><?xml version="1.0" encoding="utf-8"?>
<ds:datastoreItem xmlns:ds="http://schemas.openxmlformats.org/officeDocument/2006/customXml" ds:itemID="{EEEA89E9-3484-4FDB-995C-3A397F1BBC16}">
  <ds:schemaRefs/>
</ds:datastoreItem>
</file>

<file path=customXml/itemProps16.xml><?xml version="1.0" encoding="utf-8"?>
<ds:datastoreItem xmlns:ds="http://schemas.openxmlformats.org/officeDocument/2006/customXml" ds:itemID="{04C4B370-6254-423F-B148-A56F833606A0}">
  <ds:schemaRefs/>
</ds:datastoreItem>
</file>

<file path=customXml/itemProps17.xml><?xml version="1.0" encoding="utf-8"?>
<ds:datastoreItem xmlns:ds="http://schemas.openxmlformats.org/officeDocument/2006/customXml" ds:itemID="{7875B2D1-D8F5-4A31-AB43-FDE1D4BC8090}">
  <ds:schemaRefs/>
</ds:datastoreItem>
</file>

<file path=customXml/itemProps18.xml><?xml version="1.0" encoding="utf-8"?>
<ds:datastoreItem xmlns:ds="http://schemas.openxmlformats.org/officeDocument/2006/customXml" ds:itemID="{47CA2535-596B-4DDF-A15A-A18D7EEE93D9}">
  <ds:schemaRefs/>
</ds:datastoreItem>
</file>

<file path=customXml/itemProps19.xml><?xml version="1.0" encoding="utf-8"?>
<ds:datastoreItem xmlns:ds="http://schemas.openxmlformats.org/officeDocument/2006/customXml" ds:itemID="{11E6AFA5-FBAE-40D5-BFC8-0C2BC9A9E40B}">
  <ds:schemaRefs/>
</ds:datastoreItem>
</file>

<file path=customXml/itemProps2.xml><?xml version="1.0" encoding="utf-8"?>
<ds:datastoreItem xmlns:ds="http://schemas.openxmlformats.org/officeDocument/2006/customXml" ds:itemID="{38E7882A-3E49-4648-AAC8-2306F909E3BD}">
  <ds:schemaRefs/>
</ds:datastoreItem>
</file>

<file path=customXml/itemProps20.xml><?xml version="1.0" encoding="utf-8"?>
<ds:datastoreItem xmlns:ds="http://schemas.openxmlformats.org/officeDocument/2006/customXml" ds:itemID="{BB5DF50F-F2A9-4F1F-8A05-01CE4A367766}">
  <ds:schemaRefs/>
</ds:datastoreItem>
</file>

<file path=customXml/itemProps21.xml><?xml version="1.0" encoding="utf-8"?>
<ds:datastoreItem xmlns:ds="http://schemas.openxmlformats.org/officeDocument/2006/customXml" ds:itemID="{A74ECFBE-03D3-4A9A-A8A5-E698FABFF320}">
  <ds:schemaRefs/>
</ds:datastoreItem>
</file>

<file path=customXml/itemProps22.xml><?xml version="1.0" encoding="utf-8"?>
<ds:datastoreItem xmlns:ds="http://schemas.openxmlformats.org/officeDocument/2006/customXml" ds:itemID="{D0B1AB1E-9E48-40DF-BAD8-77E47045070F}">
  <ds:schemaRefs/>
</ds:datastoreItem>
</file>

<file path=customXml/itemProps23.xml><?xml version="1.0" encoding="utf-8"?>
<ds:datastoreItem xmlns:ds="http://schemas.openxmlformats.org/officeDocument/2006/customXml" ds:itemID="{DC2D29D5-CC6E-42C9-8854-B1D286E20F09}">
  <ds:schemaRefs/>
</ds:datastoreItem>
</file>

<file path=customXml/itemProps24.xml><?xml version="1.0" encoding="utf-8"?>
<ds:datastoreItem xmlns:ds="http://schemas.openxmlformats.org/officeDocument/2006/customXml" ds:itemID="{C43DEF24-75ED-40B1-8449-D183D5C233E0}">
  <ds:schemaRefs/>
</ds:datastoreItem>
</file>

<file path=customXml/itemProps25.xml><?xml version="1.0" encoding="utf-8"?>
<ds:datastoreItem xmlns:ds="http://schemas.openxmlformats.org/officeDocument/2006/customXml" ds:itemID="{73FA804A-A96C-4BC3-A517-BB019C1E9C07}">
  <ds:schemaRefs/>
</ds:datastoreItem>
</file>

<file path=customXml/itemProps26.xml><?xml version="1.0" encoding="utf-8"?>
<ds:datastoreItem xmlns:ds="http://schemas.openxmlformats.org/officeDocument/2006/customXml" ds:itemID="{169247C9-C702-4D59-A4AB-50E1614C62A8}">
  <ds:schemaRefs/>
</ds:datastoreItem>
</file>

<file path=customXml/itemProps27.xml><?xml version="1.0" encoding="utf-8"?>
<ds:datastoreItem xmlns:ds="http://schemas.openxmlformats.org/officeDocument/2006/customXml" ds:itemID="{F64ADE68-BC9E-48E8-912B-6982D6379315}">
  <ds:schemaRefs/>
</ds:datastoreItem>
</file>

<file path=customXml/itemProps28.xml><?xml version="1.0" encoding="utf-8"?>
<ds:datastoreItem xmlns:ds="http://schemas.openxmlformats.org/officeDocument/2006/customXml" ds:itemID="{785033BA-0DD3-4891-9E58-DBF52350C482}">
  <ds:schemaRefs/>
</ds:datastoreItem>
</file>

<file path=customXml/itemProps29.xml><?xml version="1.0" encoding="utf-8"?>
<ds:datastoreItem xmlns:ds="http://schemas.openxmlformats.org/officeDocument/2006/customXml" ds:itemID="{29D2F97D-A3FF-4EFF-BB85-3481FAC181E1}">
  <ds:schemaRefs/>
</ds:datastoreItem>
</file>

<file path=customXml/itemProps3.xml><?xml version="1.0" encoding="utf-8"?>
<ds:datastoreItem xmlns:ds="http://schemas.openxmlformats.org/officeDocument/2006/customXml" ds:itemID="{5421CFFB-87A4-4B4C-89C3-AE82C85E9FB9}">
  <ds:schemaRefs/>
</ds:datastoreItem>
</file>

<file path=customXml/itemProps30.xml><?xml version="1.0" encoding="utf-8"?>
<ds:datastoreItem xmlns:ds="http://schemas.openxmlformats.org/officeDocument/2006/customXml" ds:itemID="{112D1F4F-7959-442A-8483-93AD105B31BC}">
  <ds:schemaRefs/>
</ds:datastoreItem>
</file>

<file path=customXml/itemProps31.xml><?xml version="1.0" encoding="utf-8"?>
<ds:datastoreItem xmlns:ds="http://schemas.openxmlformats.org/officeDocument/2006/customXml" ds:itemID="{159DEF9B-9C51-4D5B-9118-E5142AB35622}">
  <ds:schemaRefs/>
</ds:datastoreItem>
</file>

<file path=customXml/itemProps32.xml><?xml version="1.0" encoding="utf-8"?>
<ds:datastoreItem xmlns:ds="http://schemas.openxmlformats.org/officeDocument/2006/customXml" ds:itemID="{BB12B609-49B3-4068-A411-D880AE8242F4}">
  <ds:schemaRefs/>
</ds:datastoreItem>
</file>

<file path=customXml/itemProps33.xml><?xml version="1.0" encoding="utf-8"?>
<ds:datastoreItem xmlns:ds="http://schemas.openxmlformats.org/officeDocument/2006/customXml" ds:itemID="{0A910036-86D8-4FAA-B263-B109EF0BDE1A}">
  <ds:schemaRefs/>
</ds:datastoreItem>
</file>

<file path=customXml/itemProps34.xml><?xml version="1.0" encoding="utf-8"?>
<ds:datastoreItem xmlns:ds="http://schemas.openxmlformats.org/officeDocument/2006/customXml" ds:itemID="{2CD8C17D-BBB4-4AAA-8B60-683045EB65D8}">
  <ds:schemaRefs/>
</ds:datastoreItem>
</file>

<file path=customXml/itemProps35.xml><?xml version="1.0" encoding="utf-8"?>
<ds:datastoreItem xmlns:ds="http://schemas.openxmlformats.org/officeDocument/2006/customXml" ds:itemID="{BE243A30-ED89-47E1-B612-8FE454E5B375}">
  <ds:schemaRefs/>
</ds:datastoreItem>
</file>

<file path=customXml/itemProps36.xml><?xml version="1.0" encoding="utf-8"?>
<ds:datastoreItem xmlns:ds="http://schemas.openxmlformats.org/officeDocument/2006/customXml" ds:itemID="{1C6597C6-51CD-45E5-8D90-AC000AB125FD}">
  <ds:schemaRefs/>
</ds:datastoreItem>
</file>

<file path=customXml/itemProps37.xml><?xml version="1.0" encoding="utf-8"?>
<ds:datastoreItem xmlns:ds="http://schemas.openxmlformats.org/officeDocument/2006/customXml" ds:itemID="{605D5206-76B4-4370-A79A-E03CE9E94363}">
  <ds:schemaRefs/>
</ds:datastoreItem>
</file>

<file path=customXml/itemProps38.xml><?xml version="1.0" encoding="utf-8"?>
<ds:datastoreItem xmlns:ds="http://schemas.openxmlformats.org/officeDocument/2006/customXml" ds:itemID="{120C59D6-90FF-4888-9AB8-4CA72322980F}">
  <ds:schemaRefs/>
</ds:datastoreItem>
</file>

<file path=customXml/itemProps39.xml><?xml version="1.0" encoding="utf-8"?>
<ds:datastoreItem xmlns:ds="http://schemas.openxmlformats.org/officeDocument/2006/customXml" ds:itemID="{B95B3698-ED0C-4E3F-8645-6B6A9863154D}">
  <ds:schemaRefs/>
</ds:datastoreItem>
</file>

<file path=customXml/itemProps4.xml><?xml version="1.0" encoding="utf-8"?>
<ds:datastoreItem xmlns:ds="http://schemas.openxmlformats.org/officeDocument/2006/customXml" ds:itemID="{20E67F55-A572-4B78-BC63-0F681032AC8A}">
  <ds:schemaRefs/>
</ds:datastoreItem>
</file>

<file path=customXml/itemProps40.xml><?xml version="1.0" encoding="utf-8"?>
<ds:datastoreItem xmlns:ds="http://schemas.openxmlformats.org/officeDocument/2006/customXml" ds:itemID="{3895BC0F-0973-45F1-9FD9-BA15443BCF76}">
  <ds:schemaRefs/>
</ds:datastoreItem>
</file>

<file path=customXml/itemProps41.xml><?xml version="1.0" encoding="utf-8"?>
<ds:datastoreItem xmlns:ds="http://schemas.openxmlformats.org/officeDocument/2006/customXml" ds:itemID="{FB66C023-6205-4C65-97D7-8E3F0141C285}">
  <ds:schemaRefs/>
</ds:datastoreItem>
</file>

<file path=customXml/itemProps42.xml><?xml version="1.0" encoding="utf-8"?>
<ds:datastoreItem xmlns:ds="http://schemas.openxmlformats.org/officeDocument/2006/customXml" ds:itemID="{66896E4F-0829-4B9B-BF62-0ED0F6A60384}">
  <ds:schemaRefs/>
</ds:datastoreItem>
</file>

<file path=customXml/itemProps43.xml><?xml version="1.0" encoding="utf-8"?>
<ds:datastoreItem xmlns:ds="http://schemas.openxmlformats.org/officeDocument/2006/customXml" ds:itemID="{1C1414CE-3459-424D-9387-BFBFB78183D2}">
  <ds:schemaRefs/>
</ds:datastoreItem>
</file>

<file path=customXml/itemProps44.xml><?xml version="1.0" encoding="utf-8"?>
<ds:datastoreItem xmlns:ds="http://schemas.openxmlformats.org/officeDocument/2006/customXml" ds:itemID="{BBE3C860-D125-4714-9926-EC8EA182109C}">
  <ds:schemaRefs/>
</ds:datastoreItem>
</file>

<file path=customXml/itemProps45.xml><?xml version="1.0" encoding="utf-8"?>
<ds:datastoreItem xmlns:ds="http://schemas.openxmlformats.org/officeDocument/2006/customXml" ds:itemID="{471B97F1-7E53-4896-A636-9E9576BE9B82}">
  <ds:schemaRefs/>
</ds:datastoreItem>
</file>

<file path=customXml/itemProps46.xml><?xml version="1.0" encoding="utf-8"?>
<ds:datastoreItem xmlns:ds="http://schemas.openxmlformats.org/officeDocument/2006/customXml" ds:itemID="{30B964AB-CE9E-469B-AE3F-754F0426BB25}">
  <ds:schemaRefs/>
</ds:datastoreItem>
</file>

<file path=customXml/itemProps47.xml><?xml version="1.0" encoding="utf-8"?>
<ds:datastoreItem xmlns:ds="http://schemas.openxmlformats.org/officeDocument/2006/customXml" ds:itemID="{B74C1C00-96DC-45FE-85F5-5EE6C14F86AC}">
  <ds:schemaRefs/>
</ds:datastoreItem>
</file>

<file path=customXml/itemProps48.xml><?xml version="1.0" encoding="utf-8"?>
<ds:datastoreItem xmlns:ds="http://schemas.openxmlformats.org/officeDocument/2006/customXml" ds:itemID="{A595598E-BAFE-4925-BBB2-613ADC33AB57}">
  <ds:schemaRefs/>
</ds:datastoreItem>
</file>

<file path=customXml/itemProps49.xml><?xml version="1.0" encoding="utf-8"?>
<ds:datastoreItem xmlns:ds="http://schemas.openxmlformats.org/officeDocument/2006/customXml" ds:itemID="{19E74949-6571-41C9-9FEB-642AF17AFE27}">
  <ds:schemaRefs/>
</ds:datastoreItem>
</file>

<file path=customXml/itemProps5.xml><?xml version="1.0" encoding="utf-8"?>
<ds:datastoreItem xmlns:ds="http://schemas.openxmlformats.org/officeDocument/2006/customXml" ds:itemID="{6D9C1C98-9C06-41D7-8D4D-B4B6C165D35D}">
  <ds:schemaRefs/>
</ds:datastoreItem>
</file>

<file path=customXml/itemProps50.xml><?xml version="1.0" encoding="utf-8"?>
<ds:datastoreItem xmlns:ds="http://schemas.openxmlformats.org/officeDocument/2006/customXml" ds:itemID="{854D8C90-7DDD-49D4-92D1-828CAD02BA1E}">
  <ds:schemaRefs/>
</ds:datastoreItem>
</file>

<file path=customXml/itemProps51.xml><?xml version="1.0" encoding="utf-8"?>
<ds:datastoreItem xmlns:ds="http://schemas.openxmlformats.org/officeDocument/2006/customXml" ds:itemID="{0F116D89-3AC9-4B5F-ADD4-F5FD962161EA}">
  <ds:schemaRefs/>
</ds:datastoreItem>
</file>

<file path=customXml/itemProps52.xml><?xml version="1.0" encoding="utf-8"?>
<ds:datastoreItem xmlns:ds="http://schemas.openxmlformats.org/officeDocument/2006/customXml" ds:itemID="{7831541C-F6ED-4F1E-AA22-06415837F52A}">
  <ds:schemaRefs/>
</ds:datastoreItem>
</file>

<file path=customXml/itemProps53.xml><?xml version="1.0" encoding="utf-8"?>
<ds:datastoreItem xmlns:ds="http://schemas.openxmlformats.org/officeDocument/2006/customXml" ds:itemID="{973A7CC1-8E1A-4A2D-88EE-09A1922EDECB}">
  <ds:schemaRefs/>
</ds:datastoreItem>
</file>

<file path=customXml/itemProps54.xml><?xml version="1.0" encoding="utf-8"?>
<ds:datastoreItem xmlns:ds="http://schemas.openxmlformats.org/officeDocument/2006/customXml" ds:itemID="{294F2A7D-4D70-4DC8-A544-FB8131D0FC39}">
  <ds:schemaRefs/>
</ds:datastoreItem>
</file>

<file path=customXml/itemProps55.xml><?xml version="1.0" encoding="utf-8"?>
<ds:datastoreItem xmlns:ds="http://schemas.openxmlformats.org/officeDocument/2006/customXml" ds:itemID="{1490398B-FB99-47A9-844A-BDBA7BD8AF1B}">
  <ds:schemaRefs/>
</ds:datastoreItem>
</file>

<file path=customXml/itemProps56.xml><?xml version="1.0" encoding="utf-8"?>
<ds:datastoreItem xmlns:ds="http://schemas.openxmlformats.org/officeDocument/2006/customXml" ds:itemID="{901D09E1-E88D-4F64-A6C8-211AA8CB61D8}">
  <ds:schemaRefs/>
</ds:datastoreItem>
</file>

<file path=customXml/itemProps57.xml><?xml version="1.0" encoding="utf-8"?>
<ds:datastoreItem xmlns:ds="http://schemas.openxmlformats.org/officeDocument/2006/customXml" ds:itemID="{9E435A9D-53FB-427B-910D-33797DAA1240}">
  <ds:schemaRefs/>
</ds:datastoreItem>
</file>

<file path=customXml/itemProps58.xml><?xml version="1.0" encoding="utf-8"?>
<ds:datastoreItem xmlns:ds="http://schemas.openxmlformats.org/officeDocument/2006/customXml" ds:itemID="{74CD9D4A-7AA6-4CC2-B217-73799C0F8DFF}">
  <ds:schemaRefs/>
</ds:datastoreItem>
</file>

<file path=customXml/itemProps59.xml><?xml version="1.0" encoding="utf-8"?>
<ds:datastoreItem xmlns:ds="http://schemas.openxmlformats.org/officeDocument/2006/customXml" ds:itemID="{245F4ADD-A86B-4136-A303-EEC69FCFD6AF}">
  <ds:schemaRefs/>
</ds:datastoreItem>
</file>

<file path=customXml/itemProps6.xml><?xml version="1.0" encoding="utf-8"?>
<ds:datastoreItem xmlns:ds="http://schemas.openxmlformats.org/officeDocument/2006/customXml" ds:itemID="{E51B1E19-5B4F-494C-BEAE-A5E6617F649B}">
  <ds:schemaRefs/>
</ds:datastoreItem>
</file>

<file path=customXml/itemProps60.xml><?xml version="1.0" encoding="utf-8"?>
<ds:datastoreItem xmlns:ds="http://schemas.openxmlformats.org/officeDocument/2006/customXml" ds:itemID="{58C3A1DC-CC8F-43CA-84BA-F37D08875EC2}">
  <ds:schemaRefs/>
</ds:datastoreItem>
</file>

<file path=customXml/itemProps61.xml><?xml version="1.0" encoding="utf-8"?>
<ds:datastoreItem xmlns:ds="http://schemas.openxmlformats.org/officeDocument/2006/customXml" ds:itemID="{1CF8D884-D038-48AE-8764-F667AC5A2AE5}">
  <ds:schemaRefs/>
</ds:datastoreItem>
</file>

<file path=customXml/itemProps62.xml><?xml version="1.0" encoding="utf-8"?>
<ds:datastoreItem xmlns:ds="http://schemas.openxmlformats.org/officeDocument/2006/customXml" ds:itemID="{684F3BF1-59B0-4D6C-984C-93D48D61E1A1}">
  <ds:schemaRefs/>
</ds:datastoreItem>
</file>

<file path=customXml/itemProps63.xml><?xml version="1.0" encoding="utf-8"?>
<ds:datastoreItem xmlns:ds="http://schemas.openxmlformats.org/officeDocument/2006/customXml" ds:itemID="{8AD5C56D-9EB2-49B0-8ECB-C3B1AD31F5F5}">
  <ds:schemaRefs/>
</ds:datastoreItem>
</file>

<file path=customXml/itemProps64.xml><?xml version="1.0" encoding="utf-8"?>
<ds:datastoreItem xmlns:ds="http://schemas.openxmlformats.org/officeDocument/2006/customXml" ds:itemID="{05FD5462-A651-485A-96F0-6C70F0063D4E}">
  <ds:schemaRefs/>
</ds:datastoreItem>
</file>

<file path=customXml/itemProps65.xml><?xml version="1.0" encoding="utf-8"?>
<ds:datastoreItem xmlns:ds="http://schemas.openxmlformats.org/officeDocument/2006/customXml" ds:itemID="{9A470589-CF46-405A-A55C-9EC84D21FA2F}">
  <ds:schemaRefs/>
</ds:datastoreItem>
</file>

<file path=customXml/itemProps66.xml><?xml version="1.0" encoding="utf-8"?>
<ds:datastoreItem xmlns:ds="http://schemas.openxmlformats.org/officeDocument/2006/customXml" ds:itemID="{3892AE80-66A9-46DA-925D-BA2F7C5F251B}">
  <ds:schemaRefs/>
</ds:datastoreItem>
</file>

<file path=customXml/itemProps67.xml><?xml version="1.0" encoding="utf-8"?>
<ds:datastoreItem xmlns:ds="http://schemas.openxmlformats.org/officeDocument/2006/customXml" ds:itemID="{E859E374-FBC4-4161-BDC3-44012DDC61A3}">
  <ds:schemaRefs/>
</ds:datastoreItem>
</file>

<file path=customXml/itemProps68.xml><?xml version="1.0" encoding="utf-8"?>
<ds:datastoreItem xmlns:ds="http://schemas.openxmlformats.org/officeDocument/2006/customXml" ds:itemID="{E231CC21-8F24-4453-8F67-4542C7F74F99}">
  <ds:schemaRefs/>
</ds:datastoreItem>
</file>

<file path=customXml/itemProps69.xml><?xml version="1.0" encoding="utf-8"?>
<ds:datastoreItem xmlns:ds="http://schemas.openxmlformats.org/officeDocument/2006/customXml" ds:itemID="{2C2EF3B7-C32D-40EC-8D72-CD48D75AB563}">
  <ds:schemaRefs/>
</ds:datastoreItem>
</file>

<file path=customXml/itemProps7.xml><?xml version="1.0" encoding="utf-8"?>
<ds:datastoreItem xmlns:ds="http://schemas.openxmlformats.org/officeDocument/2006/customXml" ds:itemID="{7A49A2D9-009E-4D0D-8467-F5260800CB48}">
  <ds:schemaRefs/>
</ds:datastoreItem>
</file>

<file path=customXml/itemProps70.xml><?xml version="1.0" encoding="utf-8"?>
<ds:datastoreItem xmlns:ds="http://schemas.openxmlformats.org/officeDocument/2006/customXml" ds:itemID="{8C52ACB4-61C8-4DD1-B345-05777D032C45}">
  <ds:schemaRefs/>
</ds:datastoreItem>
</file>

<file path=customXml/itemProps71.xml><?xml version="1.0" encoding="utf-8"?>
<ds:datastoreItem xmlns:ds="http://schemas.openxmlformats.org/officeDocument/2006/customXml" ds:itemID="{FDDD90CF-72D2-43FD-9636-50B8FB393BE8}">
  <ds:schemaRefs/>
</ds:datastoreItem>
</file>

<file path=customXml/itemProps72.xml><?xml version="1.0" encoding="utf-8"?>
<ds:datastoreItem xmlns:ds="http://schemas.openxmlformats.org/officeDocument/2006/customXml" ds:itemID="{E7B38F61-EAFE-4368-8940-1F48370FAD43}">
  <ds:schemaRefs/>
</ds:datastoreItem>
</file>

<file path=customXml/itemProps73.xml><?xml version="1.0" encoding="utf-8"?>
<ds:datastoreItem xmlns:ds="http://schemas.openxmlformats.org/officeDocument/2006/customXml" ds:itemID="{8092B8F2-4F9A-4CD4-812C-4EA6CB97E842}">
  <ds:schemaRefs/>
</ds:datastoreItem>
</file>

<file path=customXml/itemProps74.xml><?xml version="1.0" encoding="utf-8"?>
<ds:datastoreItem xmlns:ds="http://schemas.openxmlformats.org/officeDocument/2006/customXml" ds:itemID="{7DCAC88B-F710-4D4B-8881-AEA331A20D65}">
  <ds:schemaRefs/>
</ds:datastoreItem>
</file>

<file path=customXml/itemProps75.xml><?xml version="1.0" encoding="utf-8"?>
<ds:datastoreItem xmlns:ds="http://schemas.openxmlformats.org/officeDocument/2006/customXml" ds:itemID="{CC8099E1-B2FC-49E5-BF53-BA6AC409E706}">
  <ds:schemaRefs/>
</ds:datastoreItem>
</file>

<file path=customXml/itemProps76.xml><?xml version="1.0" encoding="utf-8"?>
<ds:datastoreItem xmlns:ds="http://schemas.openxmlformats.org/officeDocument/2006/customXml" ds:itemID="{40890A67-E282-47A9-A2FF-4A8127706664}">
  <ds:schemaRefs/>
</ds:datastoreItem>
</file>

<file path=customXml/itemProps77.xml><?xml version="1.0" encoding="utf-8"?>
<ds:datastoreItem xmlns:ds="http://schemas.openxmlformats.org/officeDocument/2006/customXml" ds:itemID="{46352BF5-3100-438A-B007-D008FF3E885E}">
  <ds:schemaRefs/>
</ds:datastoreItem>
</file>

<file path=customXml/itemProps78.xml><?xml version="1.0" encoding="utf-8"?>
<ds:datastoreItem xmlns:ds="http://schemas.openxmlformats.org/officeDocument/2006/customXml" ds:itemID="{6EEE956C-2AF3-4FE4-A0AC-0B6D88E67C48}">
  <ds:schemaRefs/>
</ds:datastoreItem>
</file>

<file path=customXml/itemProps79.xml><?xml version="1.0" encoding="utf-8"?>
<ds:datastoreItem xmlns:ds="http://schemas.openxmlformats.org/officeDocument/2006/customXml" ds:itemID="{9D229D19-9F6E-4037-A5D6-45EAD240F702}">
  <ds:schemaRefs/>
</ds:datastoreItem>
</file>

<file path=customXml/itemProps8.xml><?xml version="1.0" encoding="utf-8"?>
<ds:datastoreItem xmlns:ds="http://schemas.openxmlformats.org/officeDocument/2006/customXml" ds:itemID="{17E65430-787F-4F50-B15D-B576EAE88C80}">
  <ds:schemaRefs/>
</ds:datastoreItem>
</file>

<file path=customXml/itemProps80.xml><?xml version="1.0" encoding="utf-8"?>
<ds:datastoreItem xmlns:ds="http://schemas.openxmlformats.org/officeDocument/2006/customXml" ds:itemID="{2811E213-5664-4899-BFB2-0B568BDC1E66}">
  <ds:schemaRefs/>
</ds:datastoreItem>
</file>

<file path=customXml/itemProps81.xml><?xml version="1.0" encoding="utf-8"?>
<ds:datastoreItem xmlns:ds="http://schemas.openxmlformats.org/officeDocument/2006/customXml" ds:itemID="{D70A5856-1D9F-441D-BEDF-9B24F5BF9664}">
  <ds:schemaRefs/>
</ds:datastoreItem>
</file>

<file path=customXml/itemProps82.xml><?xml version="1.0" encoding="utf-8"?>
<ds:datastoreItem xmlns:ds="http://schemas.openxmlformats.org/officeDocument/2006/customXml" ds:itemID="{B0CE3DA3-AE8D-46CD-9E08-A2E588EDBE8A}">
  <ds:schemaRefs/>
</ds:datastoreItem>
</file>

<file path=customXml/itemProps83.xml><?xml version="1.0" encoding="utf-8"?>
<ds:datastoreItem xmlns:ds="http://schemas.openxmlformats.org/officeDocument/2006/customXml" ds:itemID="{E2919220-0DED-452C-9264-EC5BBF90E10F}">
  <ds:schemaRefs/>
</ds:datastoreItem>
</file>

<file path=customXml/itemProps84.xml><?xml version="1.0" encoding="utf-8"?>
<ds:datastoreItem xmlns:ds="http://schemas.openxmlformats.org/officeDocument/2006/customXml" ds:itemID="{755B0C60-604D-4BCC-9227-B030D0131522}">
  <ds:schemaRefs/>
</ds:datastoreItem>
</file>

<file path=customXml/itemProps85.xml><?xml version="1.0" encoding="utf-8"?>
<ds:datastoreItem xmlns:ds="http://schemas.openxmlformats.org/officeDocument/2006/customXml" ds:itemID="{9438CF41-4AAE-4148-A371-199312F58268}">
  <ds:schemaRefs/>
</ds:datastoreItem>
</file>

<file path=customXml/itemProps86.xml><?xml version="1.0" encoding="utf-8"?>
<ds:datastoreItem xmlns:ds="http://schemas.openxmlformats.org/officeDocument/2006/customXml" ds:itemID="{6A0306E6-EBA9-473C-9FF7-0B82F16D6BE0}">
  <ds:schemaRefs/>
</ds:datastoreItem>
</file>

<file path=customXml/itemProps87.xml><?xml version="1.0" encoding="utf-8"?>
<ds:datastoreItem xmlns:ds="http://schemas.openxmlformats.org/officeDocument/2006/customXml" ds:itemID="{7B910C46-A561-4B7F-8437-243F1FE7EE88}">
  <ds:schemaRefs/>
</ds:datastoreItem>
</file>

<file path=customXml/itemProps88.xml><?xml version="1.0" encoding="utf-8"?>
<ds:datastoreItem xmlns:ds="http://schemas.openxmlformats.org/officeDocument/2006/customXml" ds:itemID="{9A62993D-4448-444F-B9A8-452BE2F18E2C}">
  <ds:schemaRefs/>
</ds:datastoreItem>
</file>

<file path=customXml/itemProps89.xml><?xml version="1.0" encoding="utf-8"?>
<ds:datastoreItem xmlns:ds="http://schemas.openxmlformats.org/officeDocument/2006/customXml" ds:itemID="{7ED1B231-02AE-40F0-B9F7-E20EE6922D35}">
  <ds:schemaRefs/>
</ds:datastoreItem>
</file>

<file path=customXml/itemProps9.xml><?xml version="1.0" encoding="utf-8"?>
<ds:datastoreItem xmlns:ds="http://schemas.openxmlformats.org/officeDocument/2006/customXml" ds:itemID="{805100A9-7EAB-4601-A976-DCA540C8C84E}">
  <ds:schemaRefs/>
</ds:datastoreItem>
</file>

<file path=customXml/itemProps90.xml><?xml version="1.0" encoding="utf-8"?>
<ds:datastoreItem xmlns:ds="http://schemas.openxmlformats.org/officeDocument/2006/customXml" ds:itemID="{D45F92F4-4D97-4130-8E08-8A036EA2CCC1}">
  <ds:schemaRefs/>
</ds:datastoreItem>
</file>

<file path=customXml/itemProps91.xml><?xml version="1.0" encoding="utf-8"?>
<ds:datastoreItem xmlns:ds="http://schemas.openxmlformats.org/officeDocument/2006/customXml" ds:itemID="{E1731BEF-9614-46A6-96FB-7B0DCD740D7E}">
  <ds:schemaRefs/>
</ds:datastoreItem>
</file>

<file path=customXml/itemProps92.xml><?xml version="1.0" encoding="utf-8"?>
<ds:datastoreItem xmlns:ds="http://schemas.openxmlformats.org/officeDocument/2006/customXml" ds:itemID="{A470D8F3-89F0-40B8-99ED-E1D00994A6EB}">
  <ds:schemaRefs/>
</ds:datastoreItem>
</file>

<file path=customXml/itemProps93.xml><?xml version="1.0" encoding="utf-8"?>
<ds:datastoreItem xmlns:ds="http://schemas.openxmlformats.org/officeDocument/2006/customXml" ds:itemID="{76694983-A672-4E87-B366-05E6448FCA06}">
  <ds:schemaRefs/>
</ds:datastoreItem>
</file>

<file path=customXml/itemProps94.xml><?xml version="1.0" encoding="utf-8"?>
<ds:datastoreItem xmlns:ds="http://schemas.openxmlformats.org/officeDocument/2006/customXml" ds:itemID="{E6E84A20-5CCC-4737-8C2C-352814CC8A40}">
  <ds:schemaRefs/>
</ds:datastoreItem>
</file>

<file path=customXml/itemProps95.xml><?xml version="1.0" encoding="utf-8"?>
<ds:datastoreItem xmlns:ds="http://schemas.openxmlformats.org/officeDocument/2006/customXml" ds:itemID="{5561CEC3-FA26-4EC3-A6AC-56E6BB674818}">
  <ds:schemaRefs/>
</ds:datastoreItem>
</file>

<file path=customXml/itemProps96.xml><?xml version="1.0" encoding="utf-8"?>
<ds:datastoreItem xmlns:ds="http://schemas.openxmlformats.org/officeDocument/2006/customXml" ds:itemID="{FF4EBB04-7484-405A-BB45-0C98219F18BB}">
  <ds:schemaRefs/>
</ds:datastoreItem>
</file>

<file path=customXml/itemProps97.xml><?xml version="1.0" encoding="utf-8"?>
<ds:datastoreItem xmlns:ds="http://schemas.openxmlformats.org/officeDocument/2006/customXml" ds:itemID="{21706D31-7DF1-47DB-BA88-A26AC785D29E}">
  <ds:schemaRefs/>
</ds:datastoreItem>
</file>

<file path=customXml/itemProps98.xml><?xml version="1.0" encoding="utf-8"?>
<ds:datastoreItem xmlns:ds="http://schemas.openxmlformats.org/officeDocument/2006/customXml" ds:itemID="{8F92D415-427A-464A-9087-771292B89151}">
  <ds:schemaRefs/>
</ds:datastoreItem>
</file>

<file path=customXml/itemProps99.xml><?xml version="1.0" encoding="utf-8"?>
<ds:datastoreItem xmlns:ds="http://schemas.openxmlformats.org/officeDocument/2006/customXml" ds:itemID="{660BABDF-4D47-4684-BC1C-909C72416C6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21版53中考主题1</Template>
  <TotalTime>52</TotalTime>
  <Words>17794</Words>
  <Application>Microsoft Office PowerPoint</Application>
  <PresentationFormat>自定义</PresentationFormat>
  <Paragraphs>642</Paragraphs>
  <Slides>100</Slides>
  <Notes>100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06" baseType="lpstr">
      <vt:lpstr>黑体</vt:lpstr>
      <vt:lpstr>Microsoft YaHei</vt:lpstr>
      <vt:lpstr>Arial</vt:lpstr>
      <vt:lpstr>Calibri</vt:lpstr>
      <vt:lpstr>Times New Roman</vt:lpstr>
      <vt:lpstr>21版53中考主题1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253</cp:revision>
  <dcterms:modified xsi:type="dcterms:W3CDTF">2020-09-29T02:28:08Z</dcterms:modified>
</cp:coreProperties>
</file>