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76" r:id="rId7"/>
    <p:sldId id="284" r:id="rId8"/>
    <p:sldId id="285" r:id="rId9"/>
    <p:sldId id="286" r:id="rId10"/>
    <p:sldId id="287" r:id="rId11"/>
    <p:sldId id="288" r:id="rId12"/>
    <p:sldId id="259" r:id="rId13"/>
    <p:sldId id="269" r:id="rId14"/>
    <p:sldId id="277" r:id="rId15"/>
    <p:sldId id="279" r:id="rId16"/>
    <p:sldId id="266" r:id="rId17"/>
    <p:sldId id="280" r:id="rId18"/>
    <p:sldId id="281" r:id="rId19"/>
    <p:sldId id="282" r:id="rId20"/>
    <p:sldId id="289" r:id="rId21"/>
    <p:sldId id="27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专题十六　作文技巧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突破</a:t>
            </a:r>
            <a:endParaRPr lang="en-US" altLang="zh-CN" sz="6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审题与立意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79593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话题作文的立意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化大为小。话题的范围比较大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往往难以把握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落笔不好集中。最好的办法就是把宽泛的话题转化成若干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转化成具体的人、事、物、理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然后从中筛选出自己最熟悉、最得心应手的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来写作。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化实为虚。有些话题作文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话题是具有象征意义的具体事物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就事论事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立意层次就会较低。如果化实为虚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通过巧妙的联想和丰富的想象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运用隐喻、象征等手法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借助虚拟的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表达思想感情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就能跳出材料的束缚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打开作文的思路。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4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7551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材料作文的立意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发散思维。阅读材料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提炼出几种可能的观点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根据材料的观点抒发感情、阐述道理。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把握倾向。分析材料要注意命题者的思想倾向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把握材料中的隐含信息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使自己的立意与材料的指向性保持一致。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联系生活。只有联系生活实际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谈自己的看法和体会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才能写出真情实感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写出新意。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文章立意一方面角度要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从小的细节入手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走出语言空洞、乏味的困境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一方面感情要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要写出真情实感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应有思想性、教育性、启示性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让每一位读者从中受益。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37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佳作名师点评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51349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生命如花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离不开雨露的滋润。无论是美丽的自然风光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经典的艺术形象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神奇的科学世界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还是刻骨铭心的故事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激动人心的场面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怦然心动的瞬间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甚或是生活中一次倾心的交谈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一句深情的叮嘱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一个鼓励的眼神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点点滴滴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都如同清纯的甘露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滋润心田。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什么是滋养你心灵的甘露呢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请以《我心灵的甘露》为题目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写一篇文章。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内容具体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有真情实感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诗歌、戏剧除外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文中请回避与你相关的人名、校名、地名。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1902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写作模板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选取一种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心灵的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比如某处优美的风景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某个经典的人物形象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某个动人的瞬间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某句引人深思的话等。交代清楚来龙去脉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写出层次感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尤其要突出这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给了心灵怎样的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选取相关的几种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心灵的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按一定的顺序与内在的逻辑关系有机组合。可以是同一小类的组合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如三个不同的人物形象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让人明白做人做事应该坚守的三个基本原则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三句不同的人生格言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让人明白面对生活的挑战必须做到的三点。也可以是不同类但有内在关联的几类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如材料中提到的三大类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的有机组合。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788974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散文形式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横式结构。如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心灵的甘露是书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书能在我绝望时抚慰我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能在我焦躁时平静我的心灵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能在我迷茫时启示我人生的哲理。它润泽我的心灵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是我人生的导师。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滋养我心灵的甘露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为话题确立中心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写成议论文。可以按照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滋养我心灵的甘露是什么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这甘露是如何滋养我心灵的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今后我应该怎样去做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的思路展开。主要应结合自己的经历来阐释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还可辅以引用、对比、因果分析等说理方法。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8022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高分作文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我心灵的甘露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一句温馨的话语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带给人们无限的感动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一首动听的歌曲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带给人们美丽的幻想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一幕动情的回忆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带给人们永恒的留念。而你的一个个倾心的眼神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带给我滋润心田的甘露。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62658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和蔼的眼神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我这次考了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还没走到屋里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我就高兴地大叫。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快拿给我看看。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妈妈亲切地摸了摸我的头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不过千万不要骄傲啊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继续努力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母亲大人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妈妈笑对着我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眼神中流露出关爱与骄傲。妈妈把我的书包摘下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拧了一下我的脸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和颜悦色地说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那我去做几个好菜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犒劳一下我们的有功之臣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那话语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那么幸福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那么开心。那和蔼的眼神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叫我无法忘记。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19148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严厉的眼神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我低着头站在妈妈面前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静静地一言不发。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为什么打架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知不知道这是你不该做的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妈妈训斥道。她盯着我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表情严肃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嘴唇轻微颤动。显然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妈妈生气了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是他先惹我的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我小声说。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不仅打了同学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还撕了人家的本子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如今还找借口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你的责任心呢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妈妈的一番话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好像一针镇静剂。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我道歉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妈妈这次真的好凶呀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好妈妈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女儿知道错了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我不喜欢不开心的你呀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那话语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那么严肃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那么认真。那严厉的眼神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叫我铭记一生。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45225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温暖的眼神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妈妈虽然已经是一个授课近二十年的教师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但依旧保持着年轻的活力。那次教师节庆典上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主持人请毫无准备的妈妈上台唱歌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妈妈竟然潇洒地走上台去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我们唱着东方红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当家做主站起来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一边唱一边打着节拍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台下也配合地响起一片掌声。她望着她的学生们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眼里充满自信与期待。妈妈用严谨认真的教学态度培养着那些求学心切的学子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她征服了我。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那歌声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那么悠扬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那么自信。那温暖的眼神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感化了我。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如果说妈妈的眼睛像灯光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那眼神就像点燃灯光的火焰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它驱散我心灵的迷茫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是促进我成长的甘露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8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写作技法点拨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佳作名师点评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51593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名师点评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这篇考场作文审题准确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立意鲜明。作者选取生活中打动自己的三种眼神展开叙写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切入角度小而具体。三个角度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三个场面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聚焦妈妈一人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从而把妈妈对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的呵护、严厉、润物无声的引领表现得淋漓尽致。三个小标题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句式工整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形象鲜明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起到了画龙点睛的作用。结尾段回扣开头和题目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使文章结构严谨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中心突出。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40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写作技法点拨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7824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一、审题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审题是作文的第一步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是作文成功的关键。下面分别介绍命题作文、话题作文和材料作文的审题方法。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12136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命题作文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包括半命题作文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的审题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确定体裁。完成命题作文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我们首先要根据作文标题中的一些词语判断出文体。如果标题中含有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启示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想到的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应写成议论文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如果标题是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……”“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等或者带有体现记叙要素的词语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应写成记叙文。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分析题眼。通过对标题的结构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的分析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来确定作文的内容和范围。半命题作文只给出一半标题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另一半由学生自行确定。学生应先将标题补充完整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然后作文。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57376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话题作文的审题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。材料是引出话题的由头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与话题之间有着密切的联系。读材料切忌走马观花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应认真阅读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抓住材料的中心意思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尤其要抓住材料中的关键语句。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。一般说来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中总会有体现主要意思的字词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这些关键字词就是理解题意的钥匙。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。写作的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对写作做了一些限制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譬如写作范围、角度、文体和篇幅等。这些要求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都是作文所必须遵守的。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48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1354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材料作文的审题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材料作文一般包括文字类材料作文和图画类材料作文。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文字类材料作文的审题步骤一般为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读材料弄清内容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析材料感悟主旨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据优势选定角度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扣材料联系实际。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图画类材料作文的审题步骤一般为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看清图画内容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细想图画寓意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思考现实生活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确定观点行文。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无论哪类作文审题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都要认真仔细阅读题前提示语、题目、写作要求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避免因疏忽大意而跑题。第一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要透过字面义领悟其丰富的引申义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从而审清题目内涵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要搞清什么可以写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什么不可以写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从而审清写作限制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通过审提示语帮助我们理解题目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打开思路。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2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738968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二、立意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立意是指写文章时确定的主题。作文应注意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意在笔先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统率全文。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命题作文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包括半命题作文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的立意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从熟悉的生活入手。命题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或半命题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作文在一定范围内给学生一定的自由度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便于学生在自己熟悉的事物中选择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发挥创造性。一般来讲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我们可以按照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这一思维体系拓展思路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2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61394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从新颖的视角入手。不假思索马上就想到的内容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最好别写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先花上三五分钟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思考一下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自己要写的题材别人是否熟悉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其中有多少属于自己的独特体验和发现。真正做到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人无我有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人有我优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18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252</TotalTime>
  <Words>1967</Words>
  <Application>Microsoft Office PowerPoint</Application>
  <PresentationFormat>宽屏</PresentationFormat>
  <Paragraphs>56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NEU-BZ-S92</vt:lpstr>
      <vt:lpstr>方正书宋_GBK</vt:lpstr>
      <vt:lpstr>方正宋黑_GBK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35</cp:revision>
  <dcterms:created xsi:type="dcterms:W3CDTF">2020-12-05T02:41:23Z</dcterms:created>
  <dcterms:modified xsi:type="dcterms:W3CDTF">2021-01-15T10:38:55Z</dcterms:modified>
</cp:coreProperties>
</file>