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738" r:id="rId4"/>
    <p:sldMasterId id="2147483817" r:id="rId5"/>
    <p:sldMasterId id="2147483831" r:id="rId6"/>
  </p:sldMasterIdLst>
  <p:notesMasterIdLst>
    <p:notesMasterId r:id="rId32"/>
  </p:notesMasterIdLst>
  <p:sldIdLst>
    <p:sldId id="688" r:id="rId7"/>
    <p:sldId id="690" r:id="rId8"/>
    <p:sldId id="762" r:id="rId9"/>
    <p:sldId id="691" r:id="rId10"/>
    <p:sldId id="692" r:id="rId11"/>
    <p:sldId id="693" r:id="rId12"/>
    <p:sldId id="694" r:id="rId13"/>
    <p:sldId id="695" r:id="rId14"/>
    <p:sldId id="696" r:id="rId15"/>
    <p:sldId id="698" r:id="rId16"/>
    <p:sldId id="700" r:id="rId17"/>
    <p:sldId id="701" r:id="rId18"/>
    <p:sldId id="764" r:id="rId19"/>
    <p:sldId id="766" r:id="rId20"/>
    <p:sldId id="763" r:id="rId21"/>
    <p:sldId id="705" r:id="rId22"/>
    <p:sldId id="768" r:id="rId23"/>
    <p:sldId id="708" r:id="rId24"/>
    <p:sldId id="709" r:id="rId25"/>
    <p:sldId id="769" r:id="rId26"/>
    <p:sldId id="770" r:id="rId27"/>
    <p:sldId id="771" r:id="rId28"/>
    <p:sldId id="772" r:id="rId29"/>
    <p:sldId id="773" r:id="rId30"/>
    <p:sldId id="774" r:id="rId31"/>
  </p:sldIdLst>
  <p:sldSz cx="12192000" cy="6858000"/>
  <p:notesSz cx="7103745" cy="10234295"/>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5" userDrawn="1">
          <p15:clr>
            <a:srgbClr val="A4A3A4"/>
          </p15:clr>
        </p15:guide>
        <p15:guide id="2" pos="386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yaomin_D" initials="y" lastIdx="1" clrIdx="0"/>
  <p:cmAuthor id="0" name="瑜蕾 朱" initials="" lastIdx="0" clrIdx="0"/>
  <p:cmAuthor id="7" name="未知用户1" initials="未" lastIdx="1" clrIdx="0"/>
  <p:cmAuthor id="8" name="apple" initials="a" lastIdx="6" clrIdx="0"/>
  <p:cmAuthor id="9" name="许 寿艳" initials="许" lastIdx="1" clrIdx="3"/>
  <p:cmAuthor id="3" name="辉键 梁" initials="辉键" lastIdx="1" clrIdx="2"/>
  <p:cmAuthor id="4" name="XY" initials="X" lastIdx="1" clrIdx="3"/>
  <p:cmAuthor id="5" name="admin" initials="a" lastIdx="3" clrIdx="3"/>
  <p:cmAuthor id="6" name="Administrator" initials="A" lastIdx="1" clrIdx="5"/>
  <p:cmAuthor id="10" name="新课标第一网" initials="新"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83" d="100"/>
          <a:sy n="83" d="100"/>
        </p:scale>
        <p:origin x="643" y="58"/>
      </p:cViewPr>
      <p:guideLst>
        <p:guide orient="horz" pos="2175"/>
        <p:guide pos="3861"/>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7" Type="http://schemas.openxmlformats.org/officeDocument/2006/relationships/tags" Target="tags/tag13.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notesMaster" Target="notesMasters/notesMaster1.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cover dir="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857794" y="359359"/>
            <a:ext cx="10476411" cy="4339650"/>
          </a:xfrm>
          <a:prstGeom prst="rect">
            <a:avLst/>
          </a:prstGeom>
        </p:spPr>
        <p:txBody>
          <a:bodyPr wrap="square">
            <a:spAutoFit/>
          </a:bodyPr>
          <a:lstStyle/>
          <a:p>
            <a:pPr algn="ctr">
              <a:lnSpc>
                <a:spcPct val="150000"/>
              </a:lnSpc>
            </a:pPr>
            <a:r>
              <a:rPr lang="zh-CN" altLang="en-US" sz="4000" b="1">
                <a:solidFill>
                  <a:schemeClr val="bg1"/>
                </a:solidFill>
                <a:latin typeface="微软雅黑" panose="020B0503020204020204" charset="-122"/>
                <a:ea typeface="微软雅黑" panose="020B0503020204020204" charset="-122"/>
              </a:rPr>
              <a:t>版权声明</a:t>
            </a:r>
            <a:endParaRPr lang="zh-CN" altLang="en-US" sz="4000" b="1">
              <a:solidFill>
                <a:schemeClr val="bg1"/>
              </a:solidFill>
              <a:latin typeface="微软雅黑" panose="020B0503020204020204" charset="-122"/>
              <a:ea typeface="微软雅黑" panose="020B0503020204020204" charset="-122"/>
            </a:endParaRPr>
          </a:p>
          <a:p>
            <a:pPr algn="just">
              <a:lnSpc>
                <a:spcPct val="150000"/>
              </a:lnSpc>
            </a:pPr>
            <a:endParaRPr lang="zh-CN" altLang="en-US">
              <a:solidFill>
                <a:schemeClr val="bg1"/>
              </a:solidFill>
              <a:latin typeface="微软雅黑" panose="020B0503020204020204" charset="-122"/>
              <a:ea typeface="微软雅黑" panose="020B0503020204020204" charset="-122"/>
            </a:endParaRPr>
          </a:p>
          <a:p>
            <a:pPr algn="just">
              <a:lnSpc>
                <a:spcPct val="150000"/>
              </a:lnSpc>
            </a:pPr>
            <a:r>
              <a:rPr lang="zh-CN" altLang="en-US">
                <a:solidFill>
                  <a:schemeClr val="bg1"/>
                </a:solidFill>
                <a:latin typeface="微软雅黑" panose="020B0503020204020204" charset="-122"/>
                <a:ea typeface="微软雅黑" panose="020B0503020204020204" charset="-122"/>
              </a:rPr>
              <a:t>感谢您下载觅知网平台上提供的</a:t>
            </a:r>
            <a:r>
              <a:rPr lang="en-US" altLang="zh-CN">
                <a:solidFill>
                  <a:schemeClr val="bg1"/>
                </a:solidFill>
                <a:latin typeface="微软雅黑" panose="020B0503020204020204" charset="-122"/>
                <a:ea typeface="微软雅黑" panose="020B0503020204020204" charset="-122"/>
              </a:rPr>
              <a:t>PPT</a:t>
            </a:r>
            <a:r>
              <a:rPr lang="zh-CN" altLang="en-US">
                <a:solidFill>
                  <a:schemeClr val="bg1"/>
                </a:solidFill>
                <a:latin typeface="微软雅黑" panose="020B0503020204020204" charset="-122"/>
                <a:ea typeface="微软雅黑" panose="020B0503020204020204" charset="-122"/>
              </a:rPr>
              <a:t>作品，为了您和觅知网以及原创作者的利益，请勿复制、传播、销售，否则将承担法律责任！觅知网将对作品进行维权，按照传播下载次数进行十倍的索取赔偿！</a:t>
            </a:r>
            <a:endParaRPr lang="en-US" altLang="zh-CN">
              <a:solidFill>
                <a:schemeClr val="bg1"/>
              </a:solidFill>
              <a:latin typeface="微软雅黑" panose="020B0503020204020204" charset="-122"/>
              <a:ea typeface="微软雅黑" panose="020B0503020204020204" charset="-122"/>
            </a:endParaRPr>
          </a:p>
          <a:p>
            <a:pPr algn="just">
              <a:lnSpc>
                <a:spcPct val="150000"/>
              </a:lnSpc>
            </a:pPr>
            <a:endParaRPr lang="zh-CN" altLang="en-US">
              <a:solidFill>
                <a:schemeClr val="bg1"/>
              </a:solidFill>
              <a:latin typeface="微软雅黑" panose="020B0503020204020204" charset="-122"/>
              <a:ea typeface="微软雅黑" panose="020B0503020204020204" charset="-122"/>
            </a:endParaRPr>
          </a:p>
          <a:p>
            <a:pPr algn="just">
              <a:lnSpc>
                <a:spcPct val="150000"/>
              </a:lnSpc>
            </a:pPr>
            <a:r>
              <a:rPr lang="en-US" altLang="zh-CN">
                <a:solidFill>
                  <a:schemeClr val="bg1"/>
                </a:solidFill>
                <a:latin typeface="微软雅黑" panose="020B0503020204020204" charset="-122"/>
                <a:ea typeface="微软雅黑" panose="020B0503020204020204" charset="-122"/>
              </a:rPr>
              <a:t>1.</a:t>
            </a:r>
            <a:r>
              <a:rPr lang="zh-CN" altLang="en-US">
                <a:solidFill>
                  <a:schemeClr val="bg1"/>
                </a:solidFill>
                <a:latin typeface="微软雅黑" panose="020B0503020204020204" charset="-122"/>
                <a:ea typeface="微软雅黑" panose="020B0503020204020204" charset="-122"/>
              </a:rPr>
              <a:t>在觅知网出售的</a:t>
            </a:r>
            <a:r>
              <a:rPr lang="en-US" altLang="zh-CN">
                <a:solidFill>
                  <a:schemeClr val="bg1"/>
                </a:solidFill>
                <a:latin typeface="微软雅黑" panose="020B0503020204020204" charset="-122"/>
                <a:ea typeface="微软雅黑" panose="020B0503020204020204" charset="-122"/>
              </a:rPr>
              <a:t>PPT</a:t>
            </a:r>
            <a:r>
              <a:rPr lang="zh-CN" altLang="en-US">
                <a:solidFill>
                  <a:schemeClr val="bg1"/>
                </a:solidFill>
                <a:latin typeface="微软雅黑" panose="020B0503020204020204" charset="-122"/>
                <a:ea typeface="微软雅黑" panose="020B0503020204020204" charset="-122"/>
              </a:rPr>
              <a:t>模板是免版税类（</a:t>
            </a:r>
            <a:r>
              <a:rPr lang="en-US" altLang="zh-CN">
                <a:solidFill>
                  <a:schemeClr val="bg1"/>
                </a:solidFill>
                <a:latin typeface="微软雅黑" panose="020B0503020204020204" charset="-122"/>
                <a:ea typeface="微软雅黑" panose="020B0503020204020204" charset="-122"/>
              </a:rPr>
              <a:t>RF</a:t>
            </a:r>
            <a:r>
              <a:rPr lang="zh-CN" altLang="en-US">
                <a:solidFill>
                  <a:schemeClr val="bg1"/>
                </a:solidFill>
                <a:latin typeface="微软雅黑" panose="020B0503020204020204" charset="-122"/>
                <a:ea typeface="微软雅黑" panose="020B0503020204020204" charset="-122"/>
              </a:rPr>
              <a:t>：</a:t>
            </a:r>
            <a:r>
              <a:rPr lang="en-US" altLang="zh-CN">
                <a:solidFill>
                  <a:schemeClr val="bg1"/>
                </a:solidFill>
                <a:latin typeface="微软雅黑" panose="020B0503020204020204" charset="-122"/>
                <a:ea typeface="微软雅黑" panose="020B0503020204020204" charset="-122"/>
              </a:rPr>
              <a:t>Royalty-Free</a:t>
            </a:r>
            <a:r>
              <a:rPr lang="zh-CN" altLang="en-US">
                <a:solidFill>
                  <a:schemeClr val="bg1"/>
                </a:solidFill>
                <a:latin typeface="微软雅黑" panose="020B0503020204020204" charset="-122"/>
                <a:ea typeface="微软雅黑" panose="020B0503020204020204" charset="-122"/>
              </a:rPr>
              <a:t>）正版受</a:t>
            </a:r>
            <a:r>
              <a:rPr lang="en-US" altLang="zh-CN">
                <a:solidFill>
                  <a:schemeClr val="bg1"/>
                </a:solidFill>
                <a:latin typeface="微软雅黑" panose="020B0503020204020204" charset="-122"/>
                <a:ea typeface="微软雅黑" panose="020B0503020204020204" charset="-122"/>
              </a:rPr>
              <a:t>《</a:t>
            </a:r>
            <a:r>
              <a:rPr lang="zh-CN" altLang="en-US">
                <a:solidFill>
                  <a:schemeClr val="bg1"/>
                </a:solidFill>
                <a:latin typeface="微软雅黑" panose="020B0503020204020204" charset="-122"/>
                <a:ea typeface="微软雅黑" panose="020B0503020204020204" charset="-122"/>
              </a:rPr>
              <a:t>中国人民共和国著作法</a:t>
            </a:r>
            <a:r>
              <a:rPr lang="en-US" altLang="zh-CN">
                <a:solidFill>
                  <a:schemeClr val="bg1"/>
                </a:solidFill>
                <a:latin typeface="微软雅黑" panose="020B0503020204020204" charset="-122"/>
                <a:ea typeface="微软雅黑" panose="020B0503020204020204" charset="-122"/>
              </a:rPr>
              <a:t>》</a:t>
            </a:r>
            <a:r>
              <a:rPr lang="zh-CN" altLang="en-US">
                <a:solidFill>
                  <a:schemeClr val="bg1"/>
                </a:solidFill>
                <a:latin typeface="微软雅黑" panose="020B0503020204020204" charset="-122"/>
                <a:ea typeface="微软雅黑" panose="020B0503020204020204" charset="-122"/>
              </a:rPr>
              <a:t>和</a:t>
            </a:r>
            <a:r>
              <a:rPr lang="en-US" altLang="zh-CN">
                <a:solidFill>
                  <a:schemeClr val="bg1"/>
                </a:solidFill>
                <a:latin typeface="微软雅黑" panose="020B0503020204020204" charset="-122"/>
                <a:ea typeface="微软雅黑" panose="020B0503020204020204" charset="-122"/>
              </a:rPr>
              <a:t>《</a:t>
            </a:r>
            <a:r>
              <a:rPr lang="zh-CN" altLang="en-US">
                <a:solidFill>
                  <a:schemeClr val="bg1"/>
                </a:solidFill>
                <a:latin typeface="微软雅黑" panose="020B0503020204020204" charset="-122"/>
                <a:ea typeface="微软雅黑" panose="020B0503020204020204" charset="-122"/>
              </a:rPr>
              <a:t>世界版权公约</a:t>
            </a:r>
            <a:r>
              <a:rPr lang="en-US" altLang="zh-CN">
                <a:solidFill>
                  <a:schemeClr val="bg1"/>
                </a:solidFill>
                <a:latin typeface="微软雅黑" panose="020B0503020204020204" charset="-122"/>
                <a:ea typeface="微软雅黑" panose="020B0503020204020204" charset="-122"/>
              </a:rPr>
              <a:t>》</a:t>
            </a:r>
            <a:r>
              <a:rPr lang="zh-CN" altLang="en-US">
                <a:solidFill>
                  <a:schemeClr val="bg1"/>
                </a:solidFill>
                <a:latin typeface="微软雅黑" panose="020B0503020204020204" charset="-122"/>
                <a:ea typeface="微软雅黑" panose="020B0503020204020204" charset="-122"/>
              </a:rPr>
              <a:t>的保护，作品的所有权、版权和著作权归觅知网所有，您下载的是</a:t>
            </a:r>
            <a:r>
              <a:rPr lang="en-US" altLang="zh-CN">
                <a:solidFill>
                  <a:schemeClr val="bg1"/>
                </a:solidFill>
                <a:latin typeface="微软雅黑" panose="020B0503020204020204" charset="-122"/>
                <a:ea typeface="微软雅黑" panose="020B0503020204020204" charset="-122"/>
              </a:rPr>
              <a:t>PPT</a:t>
            </a:r>
            <a:r>
              <a:rPr lang="zh-CN" altLang="en-US">
                <a:solidFill>
                  <a:schemeClr val="bg1"/>
                </a:solidFill>
                <a:latin typeface="微软雅黑" panose="020B0503020204020204" charset="-122"/>
                <a:ea typeface="微软雅黑" panose="020B0503020204020204" charset="-122"/>
              </a:rPr>
              <a:t>模板素材的使用权。</a:t>
            </a:r>
            <a:endParaRPr lang="zh-CN" altLang="en-US">
              <a:solidFill>
                <a:schemeClr val="bg1"/>
              </a:solidFill>
              <a:latin typeface="微软雅黑" panose="020B0503020204020204" charset="-122"/>
              <a:ea typeface="微软雅黑" panose="020B0503020204020204" charset="-122"/>
            </a:endParaRPr>
          </a:p>
          <a:p>
            <a:pPr algn="just">
              <a:lnSpc>
                <a:spcPct val="150000"/>
              </a:lnSpc>
            </a:pPr>
            <a:r>
              <a:rPr lang="en-US" altLang="zh-CN">
                <a:solidFill>
                  <a:schemeClr val="bg1"/>
                </a:solidFill>
                <a:latin typeface="微软雅黑" panose="020B0503020204020204" charset="-122"/>
                <a:ea typeface="微软雅黑" panose="020B0503020204020204" charset="-122"/>
              </a:rPr>
              <a:t>2.</a:t>
            </a:r>
            <a:r>
              <a:rPr lang="zh-CN" altLang="en-US">
                <a:solidFill>
                  <a:schemeClr val="bg1"/>
                </a:solidFill>
                <a:latin typeface="微软雅黑" panose="020B0503020204020204" charset="-122"/>
                <a:ea typeface="微软雅黑" panose="020B0503020204020204" charset="-122"/>
              </a:rPr>
              <a:t>不得将觅知网的</a:t>
            </a:r>
            <a:r>
              <a:rPr lang="en-US" altLang="zh-CN">
                <a:solidFill>
                  <a:schemeClr val="bg1"/>
                </a:solidFill>
                <a:latin typeface="微软雅黑" panose="020B0503020204020204" charset="-122"/>
                <a:ea typeface="微软雅黑" panose="020B0503020204020204" charset="-122"/>
              </a:rPr>
              <a:t>PPT</a:t>
            </a:r>
            <a:r>
              <a:rPr lang="zh-CN" altLang="en-US">
                <a:solidFill>
                  <a:schemeClr val="bg1"/>
                </a:solidFill>
                <a:latin typeface="微软雅黑" panose="020B0503020204020204" charset="-122"/>
                <a:ea typeface="微软雅黑" panose="020B0503020204020204" charset="-122"/>
              </a:rPr>
              <a:t>模板、</a:t>
            </a:r>
            <a:r>
              <a:rPr lang="en-US" altLang="zh-CN">
                <a:solidFill>
                  <a:schemeClr val="bg1"/>
                </a:solidFill>
                <a:latin typeface="微软雅黑" panose="020B0503020204020204" charset="-122"/>
                <a:ea typeface="微软雅黑" panose="020B0503020204020204" charset="-122"/>
              </a:rPr>
              <a:t>PPT</a:t>
            </a:r>
            <a:r>
              <a:rPr lang="zh-CN" altLang="en-US">
                <a:solidFill>
                  <a:schemeClr val="bg1"/>
                </a:solidFill>
                <a:latin typeface="微软雅黑" panose="020B0503020204020204" charset="-122"/>
                <a:ea typeface="微软雅黑" panose="020B0503020204020204" charset="-122"/>
              </a:rPr>
              <a:t>素材，本身用于再出售，或者出租、出借、转让、分销、发布或者作为礼物供他人使用，不得转授权、出卖、转让本协议或者本协议中的权利。</a:t>
            </a:r>
            <a:endParaRPr lang="zh-CN" altLang="en-US">
              <a:solidFill>
                <a:schemeClr val="bg1"/>
              </a:solidFill>
              <a:latin typeface="微软雅黑" panose="020B0503020204020204" charset="-122"/>
              <a:ea typeface="微软雅黑" panose="020B0503020204020204" charset="-122"/>
            </a:endParaRPr>
          </a:p>
        </p:txBody>
      </p:sp>
    </p:spTree>
  </p:cSld>
  <p:clrMapOvr>
    <a:masterClrMapping/>
  </p:clrMapOvr>
  <p:transition>
    <p:cover dir="ru"/>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839788" y="2505075"/>
            <a:ext cx="5157787"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172200" y="2505075"/>
            <a:ext cx="5183188"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5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5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5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5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5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5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5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5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6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6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6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6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6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6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6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16" name="任意多边形 30"/>
          <p:cNvSpPr/>
          <p:nvPr/>
        </p:nvSpPr>
        <p:spPr>
          <a:xfrm rot="20700000" flipH="1">
            <a:off x="8567738" y="636588"/>
            <a:ext cx="1196975" cy="619125"/>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accent2">
                  <a:alpha val="50000"/>
                </a:schemeClr>
              </a:gs>
              <a:gs pos="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19468" name="组合 16"/>
          <p:cNvGrpSpPr/>
          <p:nvPr/>
        </p:nvGrpSpPr>
        <p:grpSpPr>
          <a:xfrm>
            <a:off x="774700" y="3287713"/>
            <a:ext cx="1562100" cy="268287"/>
            <a:chOff x="580290" y="3288314"/>
            <a:chExt cx="1172059" cy="267237"/>
          </a:xfrm>
        </p:grpSpPr>
        <p:sp>
          <p:nvSpPr>
            <p:cNvPr id="22" name="椭圆 21"/>
            <p:cNvSpPr/>
            <p:nvPr/>
          </p:nvSpPr>
          <p:spPr>
            <a:xfrm rot="10800000">
              <a:off x="580290" y="3288314"/>
              <a:ext cx="266810"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3" name="椭圆 22"/>
            <p:cNvSpPr/>
            <p:nvPr/>
          </p:nvSpPr>
          <p:spPr>
            <a:xfrm rot="10800000">
              <a:off x="1172673" y="3321521"/>
              <a:ext cx="201695" cy="200824"/>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4" name="椭圆 23"/>
            <p:cNvSpPr/>
            <p:nvPr/>
          </p:nvSpPr>
          <p:spPr>
            <a:xfrm rot="10800000">
              <a:off x="1618944" y="3354728"/>
              <a:ext cx="133405" cy="13440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19472" name="组合 17"/>
          <p:cNvGrpSpPr/>
          <p:nvPr/>
        </p:nvGrpSpPr>
        <p:grpSpPr>
          <a:xfrm flipH="1">
            <a:off x="9848850" y="3295650"/>
            <a:ext cx="1563688" cy="266700"/>
            <a:chOff x="580290" y="3288314"/>
            <a:chExt cx="1172059" cy="267237"/>
          </a:xfrm>
        </p:grpSpPr>
        <p:sp>
          <p:nvSpPr>
            <p:cNvPr id="26" name="椭圆 25"/>
            <p:cNvSpPr/>
            <p:nvPr/>
          </p:nvSpPr>
          <p:spPr>
            <a:xfrm rot="10800000">
              <a:off x="580290" y="3288314"/>
              <a:ext cx="266449"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7" name="椭圆 19"/>
            <p:cNvSpPr/>
            <p:nvPr/>
          </p:nvSpPr>
          <p:spPr>
            <a:xfrm rot="10800000">
              <a:off x="1173457" y="3321719"/>
              <a:ext cx="199837" cy="200428"/>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8" name="椭圆 27"/>
            <p:cNvSpPr/>
            <p:nvPr/>
          </p:nvSpPr>
          <p:spPr>
            <a:xfrm rot="10800000">
              <a:off x="1619124" y="3355123"/>
              <a:ext cx="133225" cy="13361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29" name="任意多边形: 形状 6"/>
          <p:cNvSpPr/>
          <p:nvPr/>
        </p:nvSpPr>
        <p:spPr>
          <a:xfrm>
            <a:off x="0" y="4887913"/>
            <a:ext cx="12192000" cy="1970088"/>
          </a:xfrm>
          <a:custGeom>
            <a:avLst/>
            <a:gdLst>
              <a:gd name="connsiteX0" fmla="*/ 4761693 w 12192001"/>
              <a:gd name="connsiteY0" fmla="*/ 0 h 1975365"/>
              <a:gd name="connsiteX1" fmla="*/ 6041005 w 12192001"/>
              <a:gd name="connsiteY1" fmla="*/ 551581 h 1975365"/>
              <a:gd name="connsiteX2" fmla="*/ 6051129 w 12192001"/>
              <a:gd name="connsiteY2" fmla="*/ 563959 h 1975365"/>
              <a:gd name="connsiteX3" fmla="*/ 6073942 w 12192001"/>
              <a:gd name="connsiteY3" fmla="*/ 553912 h 1975365"/>
              <a:gd name="connsiteX4" fmla="*/ 6719270 w 12192001"/>
              <a:gd name="connsiteY4" fmla="*/ 434799 h 1975365"/>
              <a:gd name="connsiteX5" fmla="*/ 7891577 w 12192001"/>
              <a:gd name="connsiteY5" fmla="*/ 878743 h 1975365"/>
              <a:gd name="connsiteX6" fmla="*/ 7956994 w 12192001"/>
              <a:gd name="connsiteY6" fmla="*/ 944547 h 1975365"/>
              <a:gd name="connsiteX7" fmla="*/ 7985842 w 12192001"/>
              <a:gd name="connsiteY7" fmla="*/ 901137 h 1975365"/>
              <a:gd name="connsiteX8" fmla="*/ 9599486 w 12192001"/>
              <a:gd name="connsiteY8" fmla="*/ 116746 h 1975365"/>
              <a:gd name="connsiteX9" fmla="*/ 11213130 w 12192001"/>
              <a:gd name="connsiteY9" fmla="*/ 901137 h 1975365"/>
              <a:gd name="connsiteX10" fmla="*/ 11218027 w 12192001"/>
              <a:gd name="connsiteY10" fmla="*/ 908506 h 1975365"/>
              <a:gd name="connsiteX11" fmla="*/ 11301959 w 12192001"/>
              <a:gd name="connsiteY11" fmla="*/ 824077 h 1975365"/>
              <a:gd name="connsiteX12" fmla="*/ 12140144 w 12192001"/>
              <a:gd name="connsiteY12" fmla="*/ 410927 h 1975365"/>
              <a:gd name="connsiteX13" fmla="*/ 12192001 w 12192001"/>
              <a:gd name="connsiteY13" fmla="*/ 403692 h 1975365"/>
              <a:gd name="connsiteX14" fmla="*/ 12192001 w 12192001"/>
              <a:gd name="connsiteY14" fmla="*/ 1975365 h 1975365"/>
              <a:gd name="connsiteX15" fmla="*/ 0 w 12192001"/>
              <a:gd name="connsiteY15" fmla="*/ 1975365 h 1975365"/>
              <a:gd name="connsiteX16" fmla="*/ 0 w 12192001"/>
              <a:gd name="connsiteY16" fmla="*/ 204727 h 1975365"/>
              <a:gd name="connsiteX17" fmla="*/ 60384 w 12192001"/>
              <a:gd name="connsiteY17" fmla="*/ 207862 h 1975365"/>
              <a:gd name="connsiteX18" fmla="*/ 1338550 w 12192001"/>
              <a:gd name="connsiteY18" fmla="*/ 843689 h 1975365"/>
              <a:gd name="connsiteX19" fmla="*/ 1434547 w 12192001"/>
              <a:gd name="connsiteY19" fmla="*/ 961054 h 1975365"/>
              <a:gd name="connsiteX20" fmla="*/ 1439685 w 12192001"/>
              <a:gd name="connsiteY20" fmla="*/ 955887 h 1975365"/>
              <a:gd name="connsiteX21" fmla="*/ 2815706 w 12192001"/>
              <a:gd name="connsiteY21" fmla="*/ 434799 h 1975365"/>
              <a:gd name="connsiteX22" fmla="*/ 3394383 w 12192001"/>
              <a:gd name="connsiteY22" fmla="*/ 514784 h 1975365"/>
              <a:gd name="connsiteX23" fmla="*/ 3487865 w 12192001"/>
              <a:gd name="connsiteY23" fmla="*/ 546065 h 1975365"/>
              <a:gd name="connsiteX24" fmla="*/ 3589385 w 12192001"/>
              <a:gd name="connsiteY24" fmla="*/ 443944 h 1975365"/>
              <a:gd name="connsiteX25" fmla="*/ 4761693 w 12192001"/>
              <a:gd name="connsiteY25"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1" h="1975365">
                <a:moveTo>
                  <a:pt x="4761693" y="0"/>
                </a:moveTo>
                <a:cubicBezTo>
                  <a:pt x="5276735" y="0"/>
                  <a:pt x="5736923" y="214716"/>
                  <a:pt x="6041005" y="551581"/>
                </a:cubicBezTo>
                <a:lnTo>
                  <a:pt x="6051129" y="563959"/>
                </a:lnTo>
                <a:lnTo>
                  <a:pt x="6073942" y="553912"/>
                </a:lnTo>
                <a:cubicBezTo>
                  <a:pt x="6272289" y="477212"/>
                  <a:pt x="6490362" y="434799"/>
                  <a:pt x="6719270" y="434799"/>
                </a:cubicBezTo>
                <a:cubicBezTo>
                  <a:pt x="7177084" y="434799"/>
                  <a:pt x="7591557" y="604452"/>
                  <a:pt x="7891577" y="878743"/>
                </a:cubicBezTo>
                <a:lnTo>
                  <a:pt x="7956994" y="944547"/>
                </a:lnTo>
                <a:lnTo>
                  <a:pt x="7985842" y="901137"/>
                </a:lnTo>
                <a:cubicBezTo>
                  <a:pt x="8335549" y="427892"/>
                  <a:pt x="8927773" y="116746"/>
                  <a:pt x="9599486" y="116746"/>
                </a:cubicBezTo>
                <a:cubicBezTo>
                  <a:pt x="10271198" y="116746"/>
                  <a:pt x="10863422" y="427892"/>
                  <a:pt x="11213130" y="901137"/>
                </a:cubicBezTo>
                <a:lnTo>
                  <a:pt x="11218027" y="908506"/>
                </a:lnTo>
                <a:lnTo>
                  <a:pt x="11301959" y="824077"/>
                </a:lnTo>
                <a:cubicBezTo>
                  <a:pt x="11526974" y="618359"/>
                  <a:pt x="11816369" y="471500"/>
                  <a:pt x="12140144" y="410927"/>
                </a:cubicBezTo>
                <a:lnTo>
                  <a:pt x="12192001" y="403692"/>
                </a:lnTo>
                <a:lnTo>
                  <a:pt x="12192001" y="1975365"/>
                </a:lnTo>
                <a:lnTo>
                  <a:pt x="0" y="1975365"/>
                </a:lnTo>
                <a:lnTo>
                  <a:pt x="0" y="204727"/>
                </a:lnTo>
                <a:lnTo>
                  <a:pt x="60384" y="207862"/>
                </a:lnTo>
                <a:cubicBezTo>
                  <a:pt x="573648" y="261507"/>
                  <a:pt x="1026243" y="497713"/>
                  <a:pt x="1338550" y="843689"/>
                </a:cubicBezTo>
                <a:lnTo>
                  <a:pt x="1434547" y="961054"/>
                </a:lnTo>
                <a:lnTo>
                  <a:pt x="1439685" y="955887"/>
                </a:lnTo>
                <a:cubicBezTo>
                  <a:pt x="1791839" y="633932"/>
                  <a:pt x="2278336" y="434799"/>
                  <a:pt x="2815706" y="434799"/>
                </a:cubicBezTo>
                <a:cubicBezTo>
                  <a:pt x="3017220" y="434799"/>
                  <a:pt x="3211580" y="462802"/>
                  <a:pt x="3394383" y="514784"/>
                </a:cubicBezTo>
                <a:lnTo>
                  <a:pt x="3487865" y="546065"/>
                </a:lnTo>
                <a:lnTo>
                  <a:pt x="3589385" y="443944"/>
                </a:lnTo>
                <a:cubicBezTo>
                  <a:pt x="3889406" y="169652"/>
                  <a:pt x="4303879" y="0"/>
                  <a:pt x="4761693" y="0"/>
                </a:cubicBezTo>
                <a:close/>
              </a:path>
            </a:pathLst>
          </a:custGeom>
          <a:gradFill>
            <a:gsLst>
              <a:gs pos="0">
                <a:schemeClr val="accent2">
                  <a:alpha val="50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0" name="任意多边形: 形状 7"/>
          <p:cNvSpPr/>
          <p:nvPr/>
        </p:nvSpPr>
        <p:spPr>
          <a:xfrm>
            <a:off x="0" y="5421313"/>
            <a:ext cx="12192000" cy="1436688"/>
          </a:xfrm>
          <a:custGeom>
            <a:avLst/>
            <a:gdLst>
              <a:gd name="connsiteX0" fmla="*/ 1825119 w 12192000"/>
              <a:gd name="connsiteY0" fmla="*/ 0 h 1445191"/>
              <a:gd name="connsiteX1" fmla="*/ 2676215 w 12192000"/>
              <a:gd name="connsiteY1" fmla="*/ 335498 h 1445191"/>
              <a:gd name="connsiteX2" fmla="*/ 2725007 w 12192000"/>
              <a:gd name="connsiteY2" fmla="*/ 402142 h 1445191"/>
              <a:gd name="connsiteX3" fmla="*/ 2887042 w 12192000"/>
              <a:gd name="connsiteY3" fmla="*/ 336937 h 1445191"/>
              <a:gd name="connsiteX4" fmla="*/ 3286558 w 12192000"/>
              <a:gd name="connsiteY4" fmla="*/ 277137 h 1445191"/>
              <a:gd name="connsiteX5" fmla="*/ 4137654 w 12192000"/>
              <a:gd name="connsiteY5" fmla="*/ 612635 h 1445191"/>
              <a:gd name="connsiteX6" fmla="*/ 4137762 w 12192000"/>
              <a:gd name="connsiteY6" fmla="*/ 612785 h 1445191"/>
              <a:gd name="connsiteX7" fmla="*/ 4173314 w 12192000"/>
              <a:gd name="connsiteY7" fmla="*/ 564223 h 1445191"/>
              <a:gd name="connsiteX8" fmla="*/ 5259074 w 12192000"/>
              <a:gd name="connsiteY8" fmla="*/ 136221 h 1445191"/>
              <a:gd name="connsiteX9" fmla="*/ 5883199 w 12192000"/>
              <a:gd name="connsiteY9" fmla="*/ 253387 h 1445191"/>
              <a:gd name="connsiteX10" fmla="*/ 5937700 w 12192000"/>
              <a:gd name="connsiteY10" fmla="*/ 277935 h 1445191"/>
              <a:gd name="connsiteX11" fmla="*/ 5998970 w 12192000"/>
              <a:gd name="connsiteY11" fmla="*/ 222879 h 1445191"/>
              <a:gd name="connsiteX12" fmla="*/ 6724734 w 12192000"/>
              <a:gd name="connsiteY12" fmla="*/ 0 h 1445191"/>
              <a:gd name="connsiteX13" fmla="*/ 7450498 w 12192000"/>
              <a:gd name="connsiteY13" fmla="*/ 222879 h 1445191"/>
              <a:gd name="connsiteX14" fmla="*/ 7504128 w 12192000"/>
              <a:gd name="connsiteY14" fmla="*/ 271069 h 1445191"/>
              <a:gd name="connsiteX15" fmla="*/ 7515578 w 12192000"/>
              <a:gd name="connsiteY15" fmla="*/ 265911 h 1445191"/>
              <a:gd name="connsiteX16" fmla="*/ 8139707 w 12192000"/>
              <a:gd name="connsiteY16" fmla="*/ 148745 h 1445191"/>
              <a:gd name="connsiteX17" fmla="*/ 9129790 w 12192000"/>
              <a:gd name="connsiteY17" fmla="*/ 484217 h 1445191"/>
              <a:gd name="connsiteX18" fmla="*/ 9258974 w 12192000"/>
              <a:gd name="connsiteY18" fmla="*/ 615575 h 1445191"/>
              <a:gd name="connsiteX19" fmla="*/ 9261126 w 12192000"/>
              <a:gd name="connsiteY19" fmla="*/ 612634 h 1445191"/>
              <a:gd name="connsiteX20" fmla="*/ 10112222 w 12192000"/>
              <a:gd name="connsiteY20" fmla="*/ 277136 h 1445191"/>
              <a:gd name="connsiteX21" fmla="*/ 10686084 w 12192000"/>
              <a:gd name="connsiteY21" fmla="*/ 407095 h 1445191"/>
              <a:gd name="connsiteX22" fmla="*/ 10698420 w 12192000"/>
              <a:gd name="connsiteY22" fmla="*/ 414641 h 1445191"/>
              <a:gd name="connsiteX23" fmla="*/ 10756361 w 12192000"/>
              <a:gd name="connsiteY23" fmla="*/ 335498 h 1445191"/>
              <a:gd name="connsiteX24" fmla="*/ 11607457 w 12192000"/>
              <a:gd name="connsiteY24" fmla="*/ 0 h 1445191"/>
              <a:gd name="connsiteX25" fmla="*/ 12096693 w 12192000"/>
              <a:gd name="connsiteY25" fmla="*/ 91844 h 1445191"/>
              <a:gd name="connsiteX26" fmla="*/ 12192000 w 12192000"/>
              <a:gd name="connsiteY26" fmla="*/ 135942 h 1445191"/>
              <a:gd name="connsiteX27" fmla="*/ 12192000 w 12192000"/>
              <a:gd name="connsiteY27" fmla="*/ 1445191 h 1445191"/>
              <a:gd name="connsiteX28" fmla="*/ 0 w 12192000"/>
              <a:gd name="connsiteY28" fmla="*/ 1445191 h 1445191"/>
              <a:gd name="connsiteX29" fmla="*/ 0 w 12192000"/>
              <a:gd name="connsiteY29" fmla="*/ 326970 h 1445191"/>
              <a:gd name="connsiteX30" fmla="*/ 2069 w 12192000"/>
              <a:gd name="connsiteY30" fmla="*/ 326409 h 1445191"/>
              <a:gd name="connsiteX31" fmla="*/ 329894 w 12192000"/>
              <a:gd name="connsiteY31" fmla="*/ 289663 h 1445191"/>
              <a:gd name="connsiteX32" fmla="*/ 878628 w 12192000"/>
              <a:gd name="connsiteY32" fmla="*/ 397949 h 1445191"/>
              <a:gd name="connsiteX33" fmla="*/ 914726 w 12192000"/>
              <a:gd name="connsiteY33" fmla="*/ 416495 h 1445191"/>
              <a:gd name="connsiteX34" fmla="*/ 974025 w 12192000"/>
              <a:gd name="connsiteY34" fmla="*/ 335498 h 1445191"/>
              <a:gd name="connsiteX35" fmla="*/ 1825119 w 12192000"/>
              <a:gd name="connsiteY35"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1445191">
                <a:moveTo>
                  <a:pt x="1825119" y="0"/>
                </a:moveTo>
                <a:cubicBezTo>
                  <a:pt x="2179406" y="0"/>
                  <a:pt x="2491766" y="133083"/>
                  <a:pt x="2676215" y="335498"/>
                </a:cubicBezTo>
                <a:lnTo>
                  <a:pt x="2725007" y="402142"/>
                </a:lnTo>
                <a:lnTo>
                  <a:pt x="2887042" y="336937"/>
                </a:lnTo>
                <a:cubicBezTo>
                  <a:pt x="3009837" y="298430"/>
                  <a:pt x="3144843" y="277137"/>
                  <a:pt x="3286558" y="277137"/>
                </a:cubicBezTo>
                <a:cubicBezTo>
                  <a:pt x="3640842" y="277137"/>
                  <a:pt x="3953203" y="410220"/>
                  <a:pt x="4137654" y="612635"/>
                </a:cubicBezTo>
                <a:lnTo>
                  <a:pt x="4137762" y="612785"/>
                </a:lnTo>
                <a:lnTo>
                  <a:pt x="4173314" y="564223"/>
                </a:lnTo>
                <a:cubicBezTo>
                  <a:pt x="4408621" y="305997"/>
                  <a:pt x="4807103" y="136221"/>
                  <a:pt x="5259074" y="136221"/>
                </a:cubicBezTo>
                <a:cubicBezTo>
                  <a:pt x="5485056" y="136221"/>
                  <a:pt x="5697670" y="178665"/>
                  <a:pt x="5883199" y="253387"/>
                </a:cubicBezTo>
                <a:lnTo>
                  <a:pt x="5937700" y="277935"/>
                </a:lnTo>
                <a:lnTo>
                  <a:pt x="5998970" y="222879"/>
                </a:lnTo>
                <a:cubicBezTo>
                  <a:pt x="6184708" y="85173"/>
                  <a:pt x="6441306" y="0"/>
                  <a:pt x="6724734" y="0"/>
                </a:cubicBezTo>
                <a:cubicBezTo>
                  <a:pt x="7008162" y="0"/>
                  <a:pt x="7264760" y="85173"/>
                  <a:pt x="7450498" y="222879"/>
                </a:cubicBezTo>
                <a:lnTo>
                  <a:pt x="7504128" y="271069"/>
                </a:lnTo>
                <a:lnTo>
                  <a:pt x="7515578" y="265911"/>
                </a:lnTo>
                <a:cubicBezTo>
                  <a:pt x="7701109" y="191189"/>
                  <a:pt x="7913723" y="148745"/>
                  <a:pt x="8139707" y="148745"/>
                </a:cubicBezTo>
                <a:cubicBezTo>
                  <a:pt x="8535178" y="148745"/>
                  <a:pt x="8889702" y="278730"/>
                  <a:pt x="9129790" y="484217"/>
                </a:cubicBezTo>
                <a:lnTo>
                  <a:pt x="9258974" y="615575"/>
                </a:lnTo>
                <a:lnTo>
                  <a:pt x="9261126" y="612634"/>
                </a:lnTo>
                <a:cubicBezTo>
                  <a:pt x="9445576" y="410219"/>
                  <a:pt x="9757936" y="277136"/>
                  <a:pt x="10112222" y="277136"/>
                </a:cubicBezTo>
                <a:cubicBezTo>
                  <a:pt x="10324793" y="277136"/>
                  <a:pt x="10522273" y="325046"/>
                  <a:pt x="10686084" y="407095"/>
                </a:cubicBezTo>
                <a:lnTo>
                  <a:pt x="10698420" y="414641"/>
                </a:lnTo>
                <a:lnTo>
                  <a:pt x="10756361" y="335498"/>
                </a:lnTo>
                <a:cubicBezTo>
                  <a:pt x="10940811" y="133083"/>
                  <a:pt x="11253171" y="0"/>
                  <a:pt x="11607457" y="0"/>
                </a:cubicBezTo>
                <a:cubicBezTo>
                  <a:pt x="11784600" y="0"/>
                  <a:pt x="11951262" y="33271"/>
                  <a:pt x="12096693" y="91844"/>
                </a:cubicBezTo>
                <a:lnTo>
                  <a:pt x="12192000" y="135942"/>
                </a:lnTo>
                <a:lnTo>
                  <a:pt x="12192000" y="1445191"/>
                </a:lnTo>
                <a:lnTo>
                  <a:pt x="0" y="1445191"/>
                </a:lnTo>
                <a:lnTo>
                  <a:pt x="0" y="326970"/>
                </a:lnTo>
                <a:lnTo>
                  <a:pt x="2069" y="326409"/>
                </a:lnTo>
                <a:cubicBezTo>
                  <a:pt x="105629" y="302528"/>
                  <a:pt x="215735" y="289663"/>
                  <a:pt x="329894" y="289663"/>
                </a:cubicBezTo>
                <a:cubicBezTo>
                  <a:pt x="529672" y="289663"/>
                  <a:pt x="717038" y="329061"/>
                  <a:pt x="878628" y="397949"/>
                </a:cubicBezTo>
                <a:lnTo>
                  <a:pt x="914726" y="416495"/>
                </a:lnTo>
                <a:lnTo>
                  <a:pt x="974025" y="335498"/>
                </a:lnTo>
                <a:cubicBezTo>
                  <a:pt x="1158473" y="133083"/>
                  <a:pt x="1470835" y="0"/>
                  <a:pt x="1825119" y="0"/>
                </a:cubicBezTo>
                <a:close/>
              </a:path>
            </a:pathLst>
          </a:custGeom>
          <a:gradFill>
            <a:gsLst>
              <a:gs pos="0">
                <a:schemeClr val="accent2">
                  <a:alpha val="51000"/>
                </a:schemeClr>
              </a:gs>
              <a:gs pos="100000">
                <a:schemeClr val="accent2">
                  <a:alpha val="3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1" name="任意多边形: 形状 8"/>
          <p:cNvSpPr/>
          <p:nvPr/>
        </p:nvSpPr>
        <p:spPr>
          <a:xfrm>
            <a:off x="0" y="5722938"/>
            <a:ext cx="12192000" cy="1135063"/>
          </a:xfrm>
          <a:custGeom>
            <a:avLst/>
            <a:gdLst>
              <a:gd name="connsiteX0" fmla="*/ 4165443 w 12192000"/>
              <a:gd name="connsiteY0" fmla="*/ 0 h 1133339"/>
              <a:gd name="connsiteX1" fmla="*/ 4793789 w 12192000"/>
              <a:gd name="connsiteY1" fmla="*/ 268294 h 1133339"/>
              <a:gd name="connsiteX2" fmla="*/ 4822897 w 12192000"/>
              <a:gd name="connsiteY2" fmla="*/ 311359 h 1133339"/>
              <a:gd name="connsiteX3" fmla="*/ 4850903 w 12192000"/>
              <a:gd name="connsiteY3" fmla="*/ 309092 h 1133339"/>
              <a:gd name="connsiteX4" fmla="*/ 5389486 w 12192000"/>
              <a:gd name="connsiteY4" fmla="*/ 539058 h 1133339"/>
              <a:gd name="connsiteX5" fmla="*/ 5423004 w 12192000"/>
              <a:gd name="connsiteY5" fmla="*/ 588645 h 1133339"/>
              <a:gd name="connsiteX6" fmla="*/ 5512341 w 12192000"/>
              <a:gd name="connsiteY6" fmla="*/ 549703 h 1133339"/>
              <a:gd name="connsiteX7" fmla="*/ 5765161 w 12192000"/>
              <a:gd name="connsiteY7" fmla="*/ 508714 h 1133339"/>
              <a:gd name="connsiteX8" fmla="*/ 5820259 w 12192000"/>
              <a:gd name="connsiteY8" fmla="*/ 512618 h 1133339"/>
              <a:gd name="connsiteX9" fmla="*/ 5859170 w 12192000"/>
              <a:gd name="connsiteY9" fmla="*/ 474742 h 1133339"/>
              <a:gd name="connsiteX10" fmla="*/ 6318443 w 12192000"/>
              <a:gd name="connsiteY10" fmla="*/ 321971 h 1133339"/>
              <a:gd name="connsiteX11" fmla="*/ 6571261 w 12192000"/>
              <a:gd name="connsiteY11" fmla="*/ 362960 h 1133339"/>
              <a:gd name="connsiteX12" fmla="*/ 6669499 w 12192000"/>
              <a:gd name="connsiteY12" fmla="*/ 405780 h 1133339"/>
              <a:gd name="connsiteX13" fmla="*/ 6680980 w 12192000"/>
              <a:gd name="connsiteY13" fmla="*/ 398172 h 1133339"/>
              <a:gd name="connsiteX14" fmla="*/ 7044125 w 12192000"/>
              <a:gd name="connsiteY14" fmla="*/ 309092 h 1133339"/>
              <a:gd name="connsiteX15" fmla="*/ 7503396 w 12192000"/>
              <a:gd name="connsiteY15" fmla="*/ 461863 h 1133339"/>
              <a:gd name="connsiteX16" fmla="*/ 7549263 w 12192000"/>
              <a:gd name="connsiteY16" fmla="*/ 506507 h 1133339"/>
              <a:gd name="connsiteX17" fmla="*/ 7557270 w 12192000"/>
              <a:gd name="connsiteY17" fmla="*/ 501203 h 1133339"/>
              <a:gd name="connsiteX18" fmla="*/ 7920415 w 12192000"/>
              <a:gd name="connsiteY18" fmla="*/ 412123 h 1133339"/>
              <a:gd name="connsiteX19" fmla="*/ 8518883 w 12192000"/>
              <a:gd name="connsiteY19" fmla="*/ 730689 h 1133339"/>
              <a:gd name="connsiteX20" fmla="*/ 8523397 w 12192000"/>
              <a:gd name="connsiteY20" fmla="*/ 742369 h 1133339"/>
              <a:gd name="connsiteX21" fmla="*/ 8530242 w 12192000"/>
              <a:gd name="connsiteY21" fmla="*/ 732242 h 1133339"/>
              <a:gd name="connsiteX22" fmla="*/ 9068825 w 12192000"/>
              <a:gd name="connsiteY22" fmla="*/ 502276 h 1133339"/>
              <a:gd name="connsiteX23" fmla="*/ 9292147 w 12192000"/>
              <a:gd name="connsiteY23" fmla="*/ 533926 h 1133339"/>
              <a:gd name="connsiteX24" fmla="*/ 9381057 w 12192000"/>
              <a:gd name="connsiteY24" fmla="*/ 567236 h 1133339"/>
              <a:gd name="connsiteX25" fmla="*/ 9408408 w 12192000"/>
              <a:gd name="connsiteY25" fmla="*/ 526771 h 1133339"/>
              <a:gd name="connsiteX26" fmla="*/ 9788804 w 12192000"/>
              <a:gd name="connsiteY26" fmla="*/ 364348 h 1133339"/>
              <a:gd name="connsiteX27" fmla="*/ 10169201 w 12192000"/>
              <a:gd name="connsiteY27" fmla="*/ 526771 h 1133339"/>
              <a:gd name="connsiteX28" fmla="*/ 10193126 w 12192000"/>
              <a:gd name="connsiteY28" fmla="*/ 562169 h 1133339"/>
              <a:gd name="connsiteX29" fmla="*/ 10221725 w 12192000"/>
              <a:gd name="connsiteY29" fmla="*/ 549703 h 1133339"/>
              <a:gd name="connsiteX30" fmla="*/ 10474543 w 12192000"/>
              <a:gd name="connsiteY30" fmla="*/ 508714 h 1133339"/>
              <a:gd name="connsiteX31" fmla="*/ 11030020 w 12192000"/>
              <a:gd name="connsiteY31" fmla="*/ 759843 h 1133339"/>
              <a:gd name="connsiteX32" fmla="*/ 11042281 w 12192000"/>
              <a:gd name="connsiteY32" fmla="*/ 779672 h 1133339"/>
              <a:gd name="connsiteX33" fmla="*/ 11058727 w 12192000"/>
              <a:gd name="connsiteY33" fmla="*/ 737128 h 1133339"/>
              <a:gd name="connsiteX34" fmla="*/ 11657193 w 12192000"/>
              <a:gd name="connsiteY34" fmla="*/ 418562 h 1133339"/>
              <a:gd name="connsiteX35" fmla="*/ 11910011 w 12192000"/>
              <a:gd name="connsiteY35" fmla="*/ 459551 h 1133339"/>
              <a:gd name="connsiteX36" fmla="*/ 12013158 w 12192000"/>
              <a:gd name="connsiteY36" fmla="*/ 504512 h 1133339"/>
              <a:gd name="connsiteX37" fmla="*/ 12070208 w 12192000"/>
              <a:gd name="connsiteY37" fmla="*/ 448985 h 1133339"/>
              <a:gd name="connsiteX38" fmla="*/ 12166333 w 12192000"/>
              <a:gd name="connsiteY38" fmla="*/ 385294 h 1133339"/>
              <a:gd name="connsiteX39" fmla="*/ 12192000 w 12192000"/>
              <a:gd name="connsiteY39" fmla="*/ 374106 h 1133339"/>
              <a:gd name="connsiteX40" fmla="*/ 12192000 w 12192000"/>
              <a:gd name="connsiteY40" fmla="*/ 1133339 h 1133339"/>
              <a:gd name="connsiteX41" fmla="*/ 0 w 12192000"/>
              <a:gd name="connsiteY41" fmla="*/ 1133339 h 1133339"/>
              <a:gd name="connsiteX42" fmla="*/ 0 w 12192000"/>
              <a:gd name="connsiteY42" fmla="*/ 486996 h 1133339"/>
              <a:gd name="connsiteX43" fmla="*/ 71 w 12192000"/>
              <a:gd name="connsiteY43" fmla="*/ 486956 h 1133339"/>
              <a:gd name="connsiteX44" fmla="*/ 336420 w 12192000"/>
              <a:gd name="connsiteY44" fmla="*/ 418562 h 1133339"/>
              <a:gd name="connsiteX45" fmla="*/ 611086 w 12192000"/>
              <a:gd name="connsiteY45" fmla="*/ 463094 h 1133339"/>
              <a:gd name="connsiteX46" fmla="*/ 684818 w 12192000"/>
              <a:gd name="connsiteY46" fmla="*/ 495232 h 1133339"/>
              <a:gd name="connsiteX47" fmla="*/ 719102 w 12192000"/>
              <a:gd name="connsiteY47" fmla="*/ 461863 h 1133339"/>
              <a:gd name="connsiteX48" fmla="*/ 1178373 w 12192000"/>
              <a:gd name="connsiteY48" fmla="*/ 309092 h 1133339"/>
              <a:gd name="connsiteX49" fmla="*/ 1431191 w 12192000"/>
              <a:gd name="connsiteY49" fmla="*/ 350081 h 1133339"/>
              <a:gd name="connsiteX50" fmla="*/ 1535098 w 12192000"/>
              <a:gd name="connsiteY50" fmla="*/ 395372 h 1133339"/>
              <a:gd name="connsiteX51" fmla="*/ 1601328 w 12192000"/>
              <a:gd name="connsiteY51" fmla="*/ 366503 h 1133339"/>
              <a:gd name="connsiteX52" fmla="*/ 1875994 w 12192000"/>
              <a:gd name="connsiteY52" fmla="*/ 321971 h 1133339"/>
              <a:gd name="connsiteX53" fmla="*/ 2526182 w 12192000"/>
              <a:gd name="connsiteY53" fmla="*/ 668067 h 1133339"/>
              <a:gd name="connsiteX54" fmla="*/ 2552597 w 12192000"/>
              <a:gd name="connsiteY54" fmla="*/ 736404 h 1133339"/>
              <a:gd name="connsiteX55" fmla="*/ 2571015 w 12192000"/>
              <a:gd name="connsiteY55" fmla="*/ 731813 h 1133339"/>
              <a:gd name="connsiteX56" fmla="*/ 2701915 w 12192000"/>
              <a:gd name="connsiteY56" fmla="*/ 721216 h 1133339"/>
              <a:gd name="connsiteX57" fmla="*/ 2724369 w 12192000"/>
              <a:gd name="connsiteY57" fmla="*/ 722353 h 1133339"/>
              <a:gd name="connsiteX58" fmla="*/ 2760974 w 12192000"/>
              <a:gd name="connsiteY58" fmla="*/ 627658 h 1133339"/>
              <a:gd name="connsiteX59" fmla="*/ 3359439 w 12192000"/>
              <a:gd name="connsiteY59" fmla="*/ 309092 h 1133339"/>
              <a:gd name="connsiteX60" fmla="*/ 3490338 w 12192000"/>
              <a:gd name="connsiteY60" fmla="*/ 319689 h 1133339"/>
              <a:gd name="connsiteX61" fmla="*/ 3500624 w 12192000"/>
              <a:gd name="connsiteY61" fmla="*/ 322253 h 1133339"/>
              <a:gd name="connsiteX62" fmla="*/ 3537095 w 12192000"/>
              <a:gd name="connsiteY62" fmla="*/ 268294 h 1133339"/>
              <a:gd name="connsiteX63" fmla="*/ 4165443 w 12192000"/>
              <a:gd name="connsiteY63"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192000" h="1133339">
                <a:moveTo>
                  <a:pt x="4165443" y="0"/>
                </a:moveTo>
                <a:cubicBezTo>
                  <a:pt x="4427005" y="0"/>
                  <a:pt x="4657616" y="106424"/>
                  <a:pt x="4793789" y="268294"/>
                </a:cubicBezTo>
                <a:lnTo>
                  <a:pt x="4822897" y="311359"/>
                </a:lnTo>
                <a:lnTo>
                  <a:pt x="4850903" y="309092"/>
                </a:lnTo>
                <a:cubicBezTo>
                  <a:pt x="5075099" y="309092"/>
                  <a:pt x="5272766" y="400313"/>
                  <a:pt x="5389486" y="539058"/>
                </a:cubicBezTo>
                <a:lnTo>
                  <a:pt x="5423004" y="588645"/>
                </a:lnTo>
                <a:lnTo>
                  <a:pt x="5512341" y="549703"/>
                </a:lnTo>
                <a:cubicBezTo>
                  <a:pt x="5590047" y="523309"/>
                  <a:pt x="5675481" y="508714"/>
                  <a:pt x="5765161" y="508714"/>
                </a:cubicBezTo>
                <a:lnTo>
                  <a:pt x="5820259" y="512618"/>
                </a:lnTo>
                <a:lnTo>
                  <a:pt x="5859170" y="474742"/>
                </a:lnTo>
                <a:cubicBezTo>
                  <a:pt x="5976709" y="380352"/>
                  <a:pt x="6139086" y="321971"/>
                  <a:pt x="6318443" y="321971"/>
                </a:cubicBezTo>
                <a:cubicBezTo>
                  <a:pt x="6408121" y="321971"/>
                  <a:pt x="6493555" y="336566"/>
                  <a:pt x="6571261" y="362960"/>
                </a:cubicBezTo>
                <a:lnTo>
                  <a:pt x="6669499" y="405780"/>
                </a:lnTo>
                <a:lnTo>
                  <a:pt x="6680980" y="398172"/>
                </a:lnTo>
                <a:cubicBezTo>
                  <a:pt x="6784641" y="341931"/>
                  <a:pt x="6909609" y="309092"/>
                  <a:pt x="7044125" y="309092"/>
                </a:cubicBezTo>
                <a:cubicBezTo>
                  <a:pt x="7223481" y="309092"/>
                  <a:pt x="7385858" y="367473"/>
                  <a:pt x="7503396" y="461863"/>
                </a:cubicBezTo>
                <a:lnTo>
                  <a:pt x="7549263" y="506507"/>
                </a:lnTo>
                <a:lnTo>
                  <a:pt x="7557270" y="501203"/>
                </a:lnTo>
                <a:cubicBezTo>
                  <a:pt x="7660931" y="444962"/>
                  <a:pt x="7785899" y="412123"/>
                  <a:pt x="7920415" y="412123"/>
                </a:cubicBezTo>
                <a:cubicBezTo>
                  <a:pt x="8189451" y="412123"/>
                  <a:pt x="8420281" y="543481"/>
                  <a:pt x="8518883" y="730689"/>
                </a:cubicBezTo>
                <a:lnTo>
                  <a:pt x="8523397" y="742369"/>
                </a:lnTo>
                <a:lnTo>
                  <a:pt x="8530242" y="732242"/>
                </a:lnTo>
                <a:cubicBezTo>
                  <a:pt x="8646964" y="593497"/>
                  <a:pt x="8844630" y="502276"/>
                  <a:pt x="9068825" y="502276"/>
                </a:cubicBezTo>
                <a:cubicBezTo>
                  <a:pt x="9147294" y="502276"/>
                  <a:pt x="9222512" y="513450"/>
                  <a:pt x="9292147" y="533926"/>
                </a:cubicBezTo>
                <a:lnTo>
                  <a:pt x="9381057" y="567236"/>
                </a:lnTo>
                <a:lnTo>
                  <a:pt x="9408408" y="526771"/>
                </a:lnTo>
                <a:cubicBezTo>
                  <a:pt x="9490847" y="428776"/>
                  <a:pt x="9630456" y="364348"/>
                  <a:pt x="9788804" y="364348"/>
                </a:cubicBezTo>
                <a:cubicBezTo>
                  <a:pt x="9947151" y="364348"/>
                  <a:pt x="10086761" y="428776"/>
                  <a:pt x="10169201" y="526771"/>
                </a:cubicBezTo>
                <a:lnTo>
                  <a:pt x="10193126" y="562169"/>
                </a:lnTo>
                <a:lnTo>
                  <a:pt x="10221725" y="549703"/>
                </a:lnTo>
                <a:cubicBezTo>
                  <a:pt x="10299432" y="523309"/>
                  <a:pt x="10384865" y="508714"/>
                  <a:pt x="10474543" y="508714"/>
                </a:cubicBezTo>
                <a:cubicBezTo>
                  <a:pt x="10709949" y="508714"/>
                  <a:pt x="10916105" y="609285"/>
                  <a:pt x="11030020" y="759843"/>
                </a:cubicBezTo>
                <a:lnTo>
                  <a:pt x="11042281" y="779672"/>
                </a:lnTo>
                <a:lnTo>
                  <a:pt x="11058727" y="737128"/>
                </a:lnTo>
                <a:cubicBezTo>
                  <a:pt x="11157327" y="549920"/>
                  <a:pt x="11388158" y="418562"/>
                  <a:pt x="11657193" y="418562"/>
                </a:cubicBezTo>
                <a:cubicBezTo>
                  <a:pt x="11746871" y="418562"/>
                  <a:pt x="11832305" y="433157"/>
                  <a:pt x="11910011" y="459551"/>
                </a:cubicBezTo>
                <a:lnTo>
                  <a:pt x="12013158" y="504512"/>
                </a:lnTo>
                <a:lnTo>
                  <a:pt x="12070208" y="448985"/>
                </a:lnTo>
                <a:cubicBezTo>
                  <a:pt x="12099592" y="425388"/>
                  <a:pt x="12131779" y="404041"/>
                  <a:pt x="12166333" y="385294"/>
                </a:cubicBezTo>
                <a:lnTo>
                  <a:pt x="12192000" y="374106"/>
                </a:lnTo>
                <a:lnTo>
                  <a:pt x="12192000" y="1133339"/>
                </a:lnTo>
                <a:lnTo>
                  <a:pt x="0" y="1133339"/>
                </a:lnTo>
                <a:lnTo>
                  <a:pt x="0" y="486996"/>
                </a:lnTo>
                <a:lnTo>
                  <a:pt x="71" y="486956"/>
                </a:lnTo>
                <a:cubicBezTo>
                  <a:pt x="100055" y="443338"/>
                  <a:pt x="214635" y="418562"/>
                  <a:pt x="336420" y="418562"/>
                </a:cubicBezTo>
                <a:cubicBezTo>
                  <a:pt x="433848" y="418562"/>
                  <a:pt x="526664" y="434418"/>
                  <a:pt x="611086" y="463094"/>
                </a:cubicBezTo>
                <a:lnTo>
                  <a:pt x="684818" y="495232"/>
                </a:lnTo>
                <a:lnTo>
                  <a:pt x="719102" y="461863"/>
                </a:lnTo>
                <a:cubicBezTo>
                  <a:pt x="836640" y="367473"/>
                  <a:pt x="999017" y="309092"/>
                  <a:pt x="1178373" y="309092"/>
                </a:cubicBezTo>
                <a:cubicBezTo>
                  <a:pt x="1268052" y="309092"/>
                  <a:pt x="1353485" y="323687"/>
                  <a:pt x="1431191" y="350081"/>
                </a:cubicBezTo>
                <a:lnTo>
                  <a:pt x="1535098" y="395372"/>
                </a:lnTo>
                <a:lnTo>
                  <a:pt x="1601328" y="366503"/>
                </a:lnTo>
                <a:cubicBezTo>
                  <a:pt x="1685751" y="337827"/>
                  <a:pt x="1778567" y="321971"/>
                  <a:pt x="1875994" y="321971"/>
                </a:cubicBezTo>
                <a:cubicBezTo>
                  <a:pt x="2168280" y="321971"/>
                  <a:pt x="2419060" y="464681"/>
                  <a:pt x="2526182" y="668067"/>
                </a:cubicBezTo>
                <a:lnTo>
                  <a:pt x="2552597" y="736404"/>
                </a:lnTo>
                <a:lnTo>
                  <a:pt x="2571015" y="731813"/>
                </a:lnTo>
                <a:cubicBezTo>
                  <a:pt x="2613296" y="724865"/>
                  <a:pt x="2657074" y="721216"/>
                  <a:pt x="2701915" y="721216"/>
                </a:cubicBezTo>
                <a:lnTo>
                  <a:pt x="2724369" y="722353"/>
                </a:lnTo>
                <a:lnTo>
                  <a:pt x="2760974" y="627658"/>
                </a:lnTo>
                <a:cubicBezTo>
                  <a:pt x="2859573" y="440450"/>
                  <a:pt x="3090405" y="309092"/>
                  <a:pt x="3359439" y="309092"/>
                </a:cubicBezTo>
                <a:cubicBezTo>
                  <a:pt x="3404279" y="309092"/>
                  <a:pt x="3448056" y="312741"/>
                  <a:pt x="3490338" y="319689"/>
                </a:cubicBezTo>
                <a:lnTo>
                  <a:pt x="3500624" y="322253"/>
                </a:lnTo>
                <a:lnTo>
                  <a:pt x="3537095" y="268294"/>
                </a:lnTo>
                <a:cubicBezTo>
                  <a:pt x="3673270" y="106424"/>
                  <a:pt x="3903880" y="0"/>
                  <a:pt x="416544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标题 1"/>
          <p:cNvSpPr>
            <a:spLocks noGrp="1"/>
          </p:cNvSpPr>
          <p:nvPr>
            <p:ph type="ctrTitle"/>
          </p:nvPr>
        </p:nvSpPr>
        <p:spPr>
          <a:xfrm>
            <a:off x="2555913" y="2531234"/>
            <a:ext cx="7080173" cy="978729"/>
          </a:xfrm>
        </p:spPr>
        <p:txBody>
          <a:bodyPr anchor="b">
            <a:normAutofit/>
          </a:bodyPr>
          <a:lstStyle>
            <a:lvl1pPr algn="ctr">
              <a:defRPr sz="4800">
                <a:solidFill>
                  <a:schemeClr val="bg1"/>
                </a:solidFill>
              </a:defRPr>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2555913" y="3546953"/>
            <a:ext cx="7080173" cy="424732"/>
          </a:xfrm>
        </p:spPr>
        <p:txBody>
          <a:bodyPr>
            <a:normAutofit/>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32"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defRPr sz="1200" smtClean="0"/>
            </a:lvl1p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3"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4"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
            <a:pPr algn="r" fontAlgn="base">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normAutofit/>
          </a:bodyPr>
          <a:lstStyle>
            <a:lvl1pPr>
              <a:defRPr sz="2400"/>
            </a:lvl1pPr>
            <a:lvl2pPr>
              <a:defRPr sz="2000"/>
            </a:lvl2pPr>
            <a:lvl3pPr>
              <a:defRPr sz="1800"/>
            </a:lvl3pPr>
            <a:lvl4pPr>
              <a:defRPr sz="1800"/>
            </a:lvl4pPr>
            <a:lvl5pPr>
              <a:defRPr sz="18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cxnSp>
        <p:nvCxnSpPr>
          <p:cNvPr id="16" name="直接连接符 15"/>
          <p:cNvCxnSpPr/>
          <p:nvPr/>
        </p:nvCxnSpPr>
        <p:spPr>
          <a:xfrm>
            <a:off x="4284663" y="3433763"/>
            <a:ext cx="514667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0492" name="组合 10"/>
          <p:cNvGrpSpPr/>
          <p:nvPr/>
        </p:nvGrpSpPr>
        <p:grpSpPr>
          <a:xfrm>
            <a:off x="774700" y="3287713"/>
            <a:ext cx="1562100" cy="268287"/>
            <a:chOff x="580290" y="3288314"/>
            <a:chExt cx="1172059" cy="267237"/>
          </a:xfrm>
        </p:grpSpPr>
        <p:sp>
          <p:nvSpPr>
            <p:cNvPr id="22" name="椭圆 21"/>
            <p:cNvSpPr/>
            <p:nvPr/>
          </p:nvSpPr>
          <p:spPr>
            <a:xfrm rot="10800000">
              <a:off x="580290" y="3288314"/>
              <a:ext cx="266810"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3" name="椭圆 22"/>
            <p:cNvSpPr/>
            <p:nvPr/>
          </p:nvSpPr>
          <p:spPr>
            <a:xfrm rot="10800000">
              <a:off x="1172673" y="3321521"/>
              <a:ext cx="201695" cy="200824"/>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4" name="椭圆 23"/>
            <p:cNvSpPr/>
            <p:nvPr/>
          </p:nvSpPr>
          <p:spPr>
            <a:xfrm rot="10800000">
              <a:off x="1618944" y="3354728"/>
              <a:ext cx="133405" cy="13440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20496" name="组合 14"/>
          <p:cNvGrpSpPr/>
          <p:nvPr/>
        </p:nvGrpSpPr>
        <p:grpSpPr>
          <a:xfrm flipH="1">
            <a:off x="9848850" y="3295650"/>
            <a:ext cx="1563688" cy="266700"/>
            <a:chOff x="580290" y="3288314"/>
            <a:chExt cx="1172059" cy="267237"/>
          </a:xfrm>
        </p:grpSpPr>
        <p:sp>
          <p:nvSpPr>
            <p:cNvPr id="26" name="椭圆 25"/>
            <p:cNvSpPr/>
            <p:nvPr/>
          </p:nvSpPr>
          <p:spPr>
            <a:xfrm rot="10800000">
              <a:off x="580290" y="3288314"/>
              <a:ext cx="266449"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7" name="椭圆 26"/>
            <p:cNvSpPr/>
            <p:nvPr/>
          </p:nvSpPr>
          <p:spPr>
            <a:xfrm rot="10800000">
              <a:off x="1173457" y="3321719"/>
              <a:ext cx="199837" cy="200428"/>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8" name="椭圆 27"/>
            <p:cNvSpPr/>
            <p:nvPr/>
          </p:nvSpPr>
          <p:spPr>
            <a:xfrm rot="10800000">
              <a:off x="1619124" y="3355123"/>
              <a:ext cx="133225" cy="13361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29" name="任意多边形: 形状 6"/>
          <p:cNvSpPr/>
          <p:nvPr/>
        </p:nvSpPr>
        <p:spPr>
          <a:xfrm>
            <a:off x="0" y="4883150"/>
            <a:ext cx="12192000" cy="1974850"/>
          </a:xfrm>
          <a:custGeom>
            <a:avLst/>
            <a:gdLst>
              <a:gd name="connsiteX0" fmla="*/ 4408996 w 12191999"/>
              <a:gd name="connsiteY0" fmla="*/ 0 h 1975365"/>
              <a:gd name="connsiteX1" fmla="*/ 5790561 w 12191999"/>
              <a:gd name="connsiteY1" fmla="*/ 551581 h 1975365"/>
              <a:gd name="connsiteX2" fmla="*/ 5801495 w 12191999"/>
              <a:gd name="connsiteY2" fmla="*/ 563959 h 1975365"/>
              <a:gd name="connsiteX3" fmla="*/ 5826131 w 12191999"/>
              <a:gd name="connsiteY3" fmla="*/ 553912 h 1975365"/>
              <a:gd name="connsiteX4" fmla="*/ 6523038 w 12191999"/>
              <a:gd name="connsiteY4" fmla="*/ 434799 h 1975365"/>
              <a:gd name="connsiteX5" fmla="*/ 7789046 w 12191999"/>
              <a:gd name="connsiteY5" fmla="*/ 878743 h 1975365"/>
              <a:gd name="connsiteX6" fmla="*/ 7859692 w 12191999"/>
              <a:gd name="connsiteY6" fmla="*/ 944547 h 1975365"/>
              <a:gd name="connsiteX7" fmla="*/ 7890845 w 12191999"/>
              <a:gd name="connsiteY7" fmla="*/ 901137 h 1975365"/>
              <a:gd name="connsiteX8" fmla="*/ 9633465 w 12191999"/>
              <a:gd name="connsiteY8" fmla="*/ 116746 h 1975365"/>
              <a:gd name="connsiteX9" fmla="*/ 11376086 w 12191999"/>
              <a:gd name="connsiteY9" fmla="*/ 901137 h 1975365"/>
              <a:gd name="connsiteX10" fmla="*/ 11381374 w 12191999"/>
              <a:gd name="connsiteY10" fmla="*/ 908506 h 1975365"/>
              <a:gd name="connsiteX11" fmla="*/ 11472015 w 12191999"/>
              <a:gd name="connsiteY11" fmla="*/ 824077 h 1975365"/>
              <a:gd name="connsiteX12" fmla="*/ 12041117 w 12191999"/>
              <a:gd name="connsiteY12" fmla="*/ 499246 h 1975365"/>
              <a:gd name="connsiteX13" fmla="*/ 12191999 w 12191999"/>
              <a:gd name="connsiteY13" fmla="*/ 452495 h 1975365"/>
              <a:gd name="connsiteX14" fmla="*/ 12191999 w 12191999"/>
              <a:gd name="connsiteY14" fmla="*/ 1975365 h 1975365"/>
              <a:gd name="connsiteX15" fmla="*/ 0 w 12191999"/>
              <a:gd name="connsiteY15" fmla="*/ 1975365 h 1975365"/>
              <a:gd name="connsiteX16" fmla="*/ 0 w 12191999"/>
              <a:gd name="connsiteY16" fmla="*/ 373214 h 1975365"/>
              <a:gd name="connsiteX17" fmla="*/ 103466 w 12191999"/>
              <a:gd name="connsiteY17" fmla="*/ 416152 h 1975365"/>
              <a:gd name="connsiteX18" fmla="*/ 712248 w 12191999"/>
              <a:gd name="connsiteY18" fmla="*/ 843689 h 1975365"/>
              <a:gd name="connsiteX19" fmla="*/ 815917 w 12191999"/>
              <a:gd name="connsiteY19" fmla="*/ 961054 h 1975365"/>
              <a:gd name="connsiteX20" fmla="*/ 821465 w 12191999"/>
              <a:gd name="connsiteY20" fmla="*/ 955887 h 1975365"/>
              <a:gd name="connsiteX21" fmla="*/ 2307470 w 12191999"/>
              <a:gd name="connsiteY21" fmla="*/ 434799 h 1975365"/>
              <a:gd name="connsiteX22" fmla="*/ 2932400 w 12191999"/>
              <a:gd name="connsiteY22" fmla="*/ 514784 h 1975365"/>
              <a:gd name="connsiteX23" fmla="*/ 3033353 w 12191999"/>
              <a:gd name="connsiteY23" fmla="*/ 546065 h 1975365"/>
              <a:gd name="connsiteX24" fmla="*/ 3142988 w 12191999"/>
              <a:gd name="connsiteY24" fmla="*/ 443944 h 1975365"/>
              <a:gd name="connsiteX25" fmla="*/ 4408996 w 12191999"/>
              <a:gd name="connsiteY25"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1999" h="1975365">
                <a:moveTo>
                  <a:pt x="4408996" y="0"/>
                </a:moveTo>
                <a:cubicBezTo>
                  <a:pt x="4965206" y="0"/>
                  <a:pt x="5462174" y="214716"/>
                  <a:pt x="5790561" y="551581"/>
                </a:cubicBezTo>
                <a:lnTo>
                  <a:pt x="5801495" y="563959"/>
                </a:lnTo>
                <a:lnTo>
                  <a:pt x="5826131" y="553912"/>
                </a:lnTo>
                <a:cubicBezTo>
                  <a:pt x="6040333" y="477212"/>
                  <a:pt x="6275835" y="434799"/>
                  <a:pt x="6523038" y="434799"/>
                </a:cubicBezTo>
                <a:cubicBezTo>
                  <a:pt x="7017445" y="434799"/>
                  <a:pt x="7465046" y="604452"/>
                  <a:pt x="7789046" y="878743"/>
                </a:cubicBezTo>
                <a:lnTo>
                  <a:pt x="7859692" y="944547"/>
                </a:lnTo>
                <a:lnTo>
                  <a:pt x="7890845" y="901137"/>
                </a:lnTo>
                <a:cubicBezTo>
                  <a:pt x="8268504" y="427892"/>
                  <a:pt x="8908064" y="116746"/>
                  <a:pt x="9633465" y="116746"/>
                </a:cubicBezTo>
                <a:cubicBezTo>
                  <a:pt x="10358867" y="116746"/>
                  <a:pt x="10998426" y="427892"/>
                  <a:pt x="11376086" y="901137"/>
                </a:cubicBezTo>
                <a:lnTo>
                  <a:pt x="11381374" y="908506"/>
                </a:lnTo>
                <a:lnTo>
                  <a:pt x="11472015" y="824077"/>
                </a:lnTo>
                <a:cubicBezTo>
                  <a:pt x="11634015" y="686932"/>
                  <a:pt x="11826915" y="575946"/>
                  <a:pt x="12041117" y="499246"/>
                </a:cubicBezTo>
                <a:lnTo>
                  <a:pt x="12191999" y="452495"/>
                </a:lnTo>
                <a:lnTo>
                  <a:pt x="12191999" y="1975365"/>
                </a:lnTo>
                <a:lnTo>
                  <a:pt x="0" y="1975365"/>
                </a:lnTo>
                <a:lnTo>
                  <a:pt x="0" y="373214"/>
                </a:lnTo>
                <a:lnTo>
                  <a:pt x="103466" y="416152"/>
                </a:lnTo>
                <a:cubicBezTo>
                  <a:pt x="337103" y="525156"/>
                  <a:pt x="543613" y="670701"/>
                  <a:pt x="712248" y="843689"/>
                </a:cubicBezTo>
                <a:lnTo>
                  <a:pt x="815917" y="961054"/>
                </a:lnTo>
                <a:lnTo>
                  <a:pt x="821465" y="955887"/>
                </a:lnTo>
                <a:cubicBezTo>
                  <a:pt x="1201766" y="633932"/>
                  <a:pt x="1727148" y="434799"/>
                  <a:pt x="2307470" y="434799"/>
                </a:cubicBezTo>
                <a:cubicBezTo>
                  <a:pt x="2525090" y="434799"/>
                  <a:pt x="2734985" y="462802"/>
                  <a:pt x="2932400" y="514784"/>
                </a:cubicBezTo>
                <a:lnTo>
                  <a:pt x="3033353" y="546065"/>
                </a:lnTo>
                <a:lnTo>
                  <a:pt x="3142988" y="443944"/>
                </a:lnTo>
                <a:cubicBezTo>
                  <a:pt x="3466988" y="169652"/>
                  <a:pt x="3914590" y="0"/>
                  <a:pt x="4408996"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0" name="任意多边形: 形状 7"/>
          <p:cNvSpPr/>
          <p:nvPr/>
        </p:nvSpPr>
        <p:spPr>
          <a:xfrm>
            <a:off x="0" y="5413375"/>
            <a:ext cx="12192000" cy="1444625"/>
          </a:xfrm>
          <a:custGeom>
            <a:avLst/>
            <a:gdLst>
              <a:gd name="connsiteX0" fmla="*/ 3246538 w 12192001"/>
              <a:gd name="connsiteY0" fmla="*/ 0 h 1445191"/>
              <a:gd name="connsiteX1" fmla="*/ 3888381 w 12192001"/>
              <a:gd name="connsiteY1" fmla="*/ 335498 h 1445191"/>
              <a:gd name="connsiteX2" fmla="*/ 3925176 w 12192001"/>
              <a:gd name="connsiteY2" fmla="*/ 402142 h 1445191"/>
              <a:gd name="connsiteX3" fmla="*/ 4047372 w 12192001"/>
              <a:gd name="connsiteY3" fmla="*/ 336937 h 1445191"/>
              <a:gd name="connsiteX4" fmla="*/ 4348662 w 12192001"/>
              <a:gd name="connsiteY4" fmla="*/ 277137 h 1445191"/>
              <a:gd name="connsiteX5" fmla="*/ 4990506 w 12192001"/>
              <a:gd name="connsiteY5" fmla="*/ 612635 h 1445191"/>
              <a:gd name="connsiteX6" fmla="*/ 4990587 w 12192001"/>
              <a:gd name="connsiteY6" fmla="*/ 612785 h 1445191"/>
              <a:gd name="connsiteX7" fmla="*/ 5017399 w 12192001"/>
              <a:gd name="connsiteY7" fmla="*/ 564223 h 1445191"/>
              <a:gd name="connsiteX8" fmla="*/ 5836210 w 12192001"/>
              <a:gd name="connsiteY8" fmla="*/ 136221 h 1445191"/>
              <a:gd name="connsiteX9" fmla="*/ 6306886 w 12192001"/>
              <a:gd name="connsiteY9" fmla="*/ 253387 h 1445191"/>
              <a:gd name="connsiteX10" fmla="*/ 6347988 w 12192001"/>
              <a:gd name="connsiteY10" fmla="*/ 277935 h 1445191"/>
              <a:gd name="connsiteX11" fmla="*/ 6394194 w 12192001"/>
              <a:gd name="connsiteY11" fmla="*/ 222879 h 1445191"/>
              <a:gd name="connsiteX12" fmla="*/ 6941520 w 12192001"/>
              <a:gd name="connsiteY12" fmla="*/ 0 h 1445191"/>
              <a:gd name="connsiteX13" fmla="*/ 7488846 w 12192001"/>
              <a:gd name="connsiteY13" fmla="*/ 222879 h 1445191"/>
              <a:gd name="connsiteX14" fmla="*/ 7529289 w 12192001"/>
              <a:gd name="connsiteY14" fmla="*/ 271069 h 1445191"/>
              <a:gd name="connsiteX15" fmla="*/ 7537925 w 12192001"/>
              <a:gd name="connsiteY15" fmla="*/ 265911 h 1445191"/>
              <a:gd name="connsiteX16" fmla="*/ 8008603 w 12192001"/>
              <a:gd name="connsiteY16" fmla="*/ 148745 h 1445191"/>
              <a:gd name="connsiteX17" fmla="*/ 8755262 w 12192001"/>
              <a:gd name="connsiteY17" fmla="*/ 484217 h 1445191"/>
              <a:gd name="connsiteX18" fmla="*/ 8852685 w 12192001"/>
              <a:gd name="connsiteY18" fmla="*/ 615575 h 1445191"/>
              <a:gd name="connsiteX19" fmla="*/ 8854308 w 12192001"/>
              <a:gd name="connsiteY19" fmla="*/ 612634 h 1445191"/>
              <a:gd name="connsiteX20" fmla="*/ 9496151 w 12192001"/>
              <a:gd name="connsiteY20" fmla="*/ 277136 h 1445191"/>
              <a:gd name="connsiteX21" fmla="*/ 9928922 w 12192001"/>
              <a:gd name="connsiteY21" fmla="*/ 407095 h 1445191"/>
              <a:gd name="connsiteX22" fmla="*/ 9938225 w 12192001"/>
              <a:gd name="connsiteY22" fmla="*/ 414641 h 1445191"/>
              <a:gd name="connsiteX23" fmla="*/ 9981920 w 12192001"/>
              <a:gd name="connsiteY23" fmla="*/ 335498 h 1445191"/>
              <a:gd name="connsiteX24" fmla="*/ 10623763 w 12192001"/>
              <a:gd name="connsiteY24" fmla="*/ 0 h 1445191"/>
              <a:gd name="connsiteX25" fmla="*/ 11265607 w 12192001"/>
              <a:gd name="connsiteY25" fmla="*/ 335498 h 1445191"/>
              <a:gd name="connsiteX26" fmla="*/ 11291202 w 12192001"/>
              <a:gd name="connsiteY26" fmla="*/ 381858 h 1445191"/>
              <a:gd name="connsiteX27" fmla="*/ 11306415 w 12192001"/>
              <a:gd name="connsiteY27" fmla="*/ 369518 h 1445191"/>
              <a:gd name="connsiteX28" fmla="*/ 11739186 w 12192001"/>
              <a:gd name="connsiteY28" fmla="*/ 239559 h 1445191"/>
              <a:gd name="connsiteX29" fmla="*/ 12171956 w 12192001"/>
              <a:gd name="connsiteY29" fmla="*/ 369518 h 1445191"/>
              <a:gd name="connsiteX30" fmla="*/ 12192001 w 12192001"/>
              <a:gd name="connsiteY30" fmla="*/ 385777 h 1445191"/>
              <a:gd name="connsiteX31" fmla="*/ 12192001 w 12192001"/>
              <a:gd name="connsiteY31" fmla="*/ 1445191 h 1445191"/>
              <a:gd name="connsiteX32" fmla="*/ 0 w 12192001"/>
              <a:gd name="connsiteY32" fmla="*/ 1445191 h 1445191"/>
              <a:gd name="connsiteX33" fmla="*/ 0 w 12192001"/>
              <a:gd name="connsiteY33" fmla="*/ 160691 h 1445191"/>
              <a:gd name="connsiteX34" fmla="*/ 41876 w 12192001"/>
              <a:gd name="connsiteY34" fmla="*/ 184935 h 1445191"/>
              <a:gd name="connsiteX35" fmla="*/ 134451 w 12192001"/>
              <a:gd name="connsiteY35" fmla="*/ 253847 h 1445191"/>
              <a:gd name="connsiteX36" fmla="*/ 135221 w 12192001"/>
              <a:gd name="connsiteY36" fmla="*/ 253387 h 1445191"/>
              <a:gd name="connsiteX37" fmla="*/ 605900 w 12192001"/>
              <a:gd name="connsiteY37" fmla="*/ 136221 h 1445191"/>
              <a:gd name="connsiteX38" fmla="*/ 1450394 w 12192001"/>
              <a:gd name="connsiteY38" fmla="*/ 603610 h 1445191"/>
              <a:gd name="connsiteX39" fmla="*/ 1457193 w 12192001"/>
              <a:gd name="connsiteY39" fmla="*/ 617070 h 1445191"/>
              <a:gd name="connsiteX40" fmla="*/ 1531063 w 12192001"/>
              <a:gd name="connsiteY40" fmla="*/ 529051 h 1445191"/>
              <a:gd name="connsiteX41" fmla="*/ 2118933 w 12192001"/>
              <a:gd name="connsiteY41" fmla="*/ 289663 h 1445191"/>
              <a:gd name="connsiteX42" fmla="*/ 2532753 w 12192001"/>
              <a:gd name="connsiteY42" fmla="*/ 397949 h 1445191"/>
              <a:gd name="connsiteX43" fmla="*/ 2559976 w 12192001"/>
              <a:gd name="connsiteY43" fmla="*/ 416495 h 1445191"/>
              <a:gd name="connsiteX44" fmla="*/ 2604696 w 12192001"/>
              <a:gd name="connsiteY44" fmla="*/ 335498 h 1445191"/>
              <a:gd name="connsiteX45" fmla="*/ 3246538 w 12192001"/>
              <a:gd name="connsiteY45"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2192001" h="1445191">
                <a:moveTo>
                  <a:pt x="3246538" y="0"/>
                </a:moveTo>
                <a:cubicBezTo>
                  <a:pt x="3513718" y="0"/>
                  <a:pt x="3749281" y="133083"/>
                  <a:pt x="3888381" y="335498"/>
                </a:cubicBezTo>
                <a:lnTo>
                  <a:pt x="3925176" y="402142"/>
                </a:lnTo>
                <a:lnTo>
                  <a:pt x="4047372" y="336937"/>
                </a:lnTo>
                <a:cubicBezTo>
                  <a:pt x="4139977" y="298430"/>
                  <a:pt x="4241791" y="277137"/>
                  <a:pt x="4348662" y="277137"/>
                </a:cubicBezTo>
                <a:cubicBezTo>
                  <a:pt x="4615842" y="277137"/>
                  <a:pt x="4851406" y="410220"/>
                  <a:pt x="4990506" y="612635"/>
                </a:cubicBezTo>
                <a:lnTo>
                  <a:pt x="4990587" y="612785"/>
                </a:lnTo>
                <a:lnTo>
                  <a:pt x="5017399" y="564223"/>
                </a:lnTo>
                <a:cubicBezTo>
                  <a:pt x="5194852" y="305997"/>
                  <a:pt x="5495363" y="136221"/>
                  <a:pt x="5836210" y="136221"/>
                </a:cubicBezTo>
                <a:cubicBezTo>
                  <a:pt x="6006632" y="136221"/>
                  <a:pt x="6166972" y="178665"/>
                  <a:pt x="6306886" y="253387"/>
                </a:cubicBezTo>
                <a:lnTo>
                  <a:pt x="6347988" y="277935"/>
                </a:lnTo>
                <a:lnTo>
                  <a:pt x="6394194" y="222879"/>
                </a:lnTo>
                <a:cubicBezTo>
                  <a:pt x="6534266" y="85173"/>
                  <a:pt x="6727776" y="0"/>
                  <a:pt x="6941520" y="0"/>
                </a:cubicBezTo>
                <a:cubicBezTo>
                  <a:pt x="7155263" y="0"/>
                  <a:pt x="7348773" y="85173"/>
                  <a:pt x="7488846" y="222879"/>
                </a:cubicBezTo>
                <a:lnTo>
                  <a:pt x="7529289" y="271069"/>
                </a:lnTo>
                <a:lnTo>
                  <a:pt x="7537925" y="265911"/>
                </a:lnTo>
                <a:cubicBezTo>
                  <a:pt x="7677840" y="191189"/>
                  <a:pt x="7838181" y="148745"/>
                  <a:pt x="8008603" y="148745"/>
                </a:cubicBezTo>
                <a:cubicBezTo>
                  <a:pt x="8306843" y="148745"/>
                  <a:pt x="8574203" y="278730"/>
                  <a:pt x="8755262" y="484217"/>
                </a:cubicBezTo>
                <a:lnTo>
                  <a:pt x="8852685" y="615575"/>
                </a:lnTo>
                <a:lnTo>
                  <a:pt x="8854308" y="612634"/>
                </a:lnTo>
                <a:cubicBezTo>
                  <a:pt x="8993408" y="410219"/>
                  <a:pt x="9228971" y="277136"/>
                  <a:pt x="9496151" y="277136"/>
                </a:cubicBezTo>
                <a:cubicBezTo>
                  <a:pt x="9656459" y="277136"/>
                  <a:pt x="9805385" y="325046"/>
                  <a:pt x="9928922" y="407095"/>
                </a:cubicBezTo>
                <a:lnTo>
                  <a:pt x="9938225" y="414641"/>
                </a:lnTo>
                <a:lnTo>
                  <a:pt x="9981920" y="335498"/>
                </a:lnTo>
                <a:cubicBezTo>
                  <a:pt x="10121021" y="133083"/>
                  <a:pt x="10356583" y="0"/>
                  <a:pt x="10623763" y="0"/>
                </a:cubicBezTo>
                <a:cubicBezTo>
                  <a:pt x="10890944" y="0"/>
                  <a:pt x="11126506" y="133083"/>
                  <a:pt x="11265607" y="335498"/>
                </a:cubicBezTo>
                <a:lnTo>
                  <a:pt x="11291202" y="381858"/>
                </a:lnTo>
                <a:lnTo>
                  <a:pt x="11306415" y="369518"/>
                </a:lnTo>
                <a:cubicBezTo>
                  <a:pt x="11429952" y="287469"/>
                  <a:pt x="11578878" y="239559"/>
                  <a:pt x="11739186" y="239559"/>
                </a:cubicBezTo>
                <a:cubicBezTo>
                  <a:pt x="11899494" y="239559"/>
                  <a:pt x="12048420" y="287469"/>
                  <a:pt x="12171956" y="369518"/>
                </a:cubicBezTo>
                <a:lnTo>
                  <a:pt x="12192001" y="385777"/>
                </a:lnTo>
                <a:lnTo>
                  <a:pt x="12192001" y="1445191"/>
                </a:lnTo>
                <a:lnTo>
                  <a:pt x="0" y="1445191"/>
                </a:lnTo>
                <a:lnTo>
                  <a:pt x="0" y="160691"/>
                </a:lnTo>
                <a:lnTo>
                  <a:pt x="41876" y="184935"/>
                </a:lnTo>
                <a:lnTo>
                  <a:pt x="134451" y="253847"/>
                </a:lnTo>
                <a:lnTo>
                  <a:pt x="135221" y="253387"/>
                </a:lnTo>
                <a:cubicBezTo>
                  <a:pt x="275136" y="178665"/>
                  <a:pt x="435476" y="136221"/>
                  <a:pt x="605900" y="136221"/>
                </a:cubicBezTo>
                <a:cubicBezTo>
                  <a:pt x="963788" y="136221"/>
                  <a:pt x="1277208" y="323399"/>
                  <a:pt x="1450394" y="603610"/>
                </a:cubicBezTo>
                <a:lnTo>
                  <a:pt x="1457193" y="617070"/>
                </a:lnTo>
                <a:lnTo>
                  <a:pt x="1531063" y="529051"/>
                </a:lnTo>
                <a:cubicBezTo>
                  <a:pt x="1681511" y="381145"/>
                  <a:pt x="1889354" y="289663"/>
                  <a:pt x="2118933" y="289663"/>
                </a:cubicBezTo>
                <a:cubicBezTo>
                  <a:pt x="2269592" y="289663"/>
                  <a:pt x="2410892" y="329061"/>
                  <a:pt x="2532753" y="397949"/>
                </a:cubicBezTo>
                <a:lnTo>
                  <a:pt x="2559976" y="416495"/>
                </a:lnTo>
                <a:lnTo>
                  <a:pt x="2604696" y="335498"/>
                </a:lnTo>
                <a:cubicBezTo>
                  <a:pt x="2743795" y="133083"/>
                  <a:pt x="2979358" y="0"/>
                  <a:pt x="3246538"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1" name="任意多边形: 形状 8"/>
          <p:cNvSpPr/>
          <p:nvPr/>
        </p:nvSpPr>
        <p:spPr>
          <a:xfrm>
            <a:off x="0" y="5724525"/>
            <a:ext cx="12192000" cy="1133475"/>
          </a:xfrm>
          <a:custGeom>
            <a:avLst/>
            <a:gdLst>
              <a:gd name="connsiteX0" fmla="*/ 4783442 w 12192001"/>
              <a:gd name="connsiteY0" fmla="*/ 0 h 1133339"/>
              <a:gd name="connsiteX1" fmla="*/ 5390536 w 12192001"/>
              <a:gd name="connsiteY1" fmla="*/ 268294 h 1133339"/>
              <a:gd name="connsiteX2" fmla="*/ 5418659 w 12192001"/>
              <a:gd name="connsiteY2" fmla="*/ 311359 h 1133339"/>
              <a:gd name="connsiteX3" fmla="*/ 5445718 w 12192001"/>
              <a:gd name="connsiteY3" fmla="*/ 309092 h 1133339"/>
              <a:gd name="connsiteX4" fmla="*/ 5966086 w 12192001"/>
              <a:gd name="connsiteY4" fmla="*/ 539058 h 1133339"/>
              <a:gd name="connsiteX5" fmla="*/ 5998471 w 12192001"/>
              <a:gd name="connsiteY5" fmla="*/ 588645 h 1133339"/>
              <a:gd name="connsiteX6" fmla="*/ 6084786 w 12192001"/>
              <a:gd name="connsiteY6" fmla="*/ 549703 h 1133339"/>
              <a:gd name="connsiteX7" fmla="*/ 6329055 w 12192001"/>
              <a:gd name="connsiteY7" fmla="*/ 508714 h 1133339"/>
              <a:gd name="connsiteX8" fmla="*/ 6382291 w 12192001"/>
              <a:gd name="connsiteY8" fmla="*/ 512618 h 1133339"/>
              <a:gd name="connsiteX9" fmla="*/ 6419886 w 12192001"/>
              <a:gd name="connsiteY9" fmla="*/ 474742 h 1133339"/>
              <a:gd name="connsiteX10" fmla="*/ 6863627 w 12192001"/>
              <a:gd name="connsiteY10" fmla="*/ 321971 h 1133339"/>
              <a:gd name="connsiteX11" fmla="*/ 7107895 w 12192001"/>
              <a:gd name="connsiteY11" fmla="*/ 362960 h 1133339"/>
              <a:gd name="connsiteX12" fmla="*/ 7202810 w 12192001"/>
              <a:gd name="connsiteY12" fmla="*/ 405780 h 1133339"/>
              <a:gd name="connsiteX13" fmla="*/ 7213903 w 12192001"/>
              <a:gd name="connsiteY13" fmla="*/ 398172 h 1133339"/>
              <a:gd name="connsiteX14" fmla="*/ 7564766 w 12192001"/>
              <a:gd name="connsiteY14" fmla="*/ 309092 h 1133339"/>
              <a:gd name="connsiteX15" fmla="*/ 8008506 w 12192001"/>
              <a:gd name="connsiteY15" fmla="*/ 461863 h 1133339"/>
              <a:gd name="connsiteX16" fmla="*/ 8052822 w 12192001"/>
              <a:gd name="connsiteY16" fmla="*/ 506507 h 1133339"/>
              <a:gd name="connsiteX17" fmla="*/ 8060557 w 12192001"/>
              <a:gd name="connsiteY17" fmla="*/ 501203 h 1133339"/>
              <a:gd name="connsiteX18" fmla="*/ 8411422 w 12192001"/>
              <a:gd name="connsiteY18" fmla="*/ 412123 h 1133339"/>
              <a:gd name="connsiteX19" fmla="*/ 8989649 w 12192001"/>
              <a:gd name="connsiteY19" fmla="*/ 730689 h 1133339"/>
              <a:gd name="connsiteX20" fmla="*/ 8994011 w 12192001"/>
              <a:gd name="connsiteY20" fmla="*/ 742369 h 1133339"/>
              <a:gd name="connsiteX21" fmla="*/ 9000624 w 12192001"/>
              <a:gd name="connsiteY21" fmla="*/ 732242 h 1133339"/>
              <a:gd name="connsiteX22" fmla="*/ 9520993 w 12192001"/>
              <a:gd name="connsiteY22" fmla="*/ 502276 h 1133339"/>
              <a:gd name="connsiteX23" fmla="*/ 9736762 w 12192001"/>
              <a:gd name="connsiteY23" fmla="*/ 533926 h 1133339"/>
              <a:gd name="connsiteX24" fmla="*/ 9822666 w 12192001"/>
              <a:gd name="connsiteY24" fmla="*/ 567236 h 1133339"/>
              <a:gd name="connsiteX25" fmla="*/ 9849091 w 12192001"/>
              <a:gd name="connsiteY25" fmla="*/ 526771 h 1133339"/>
              <a:gd name="connsiteX26" fmla="*/ 10216623 w 12192001"/>
              <a:gd name="connsiteY26" fmla="*/ 364348 h 1133339"/>
              <a:gd name="connsiteX27" fmla="*/ 10584155 w 12192001"/>
              <a:gd name="connsiteY27" fmla="*/ 526771 h 1133339"/>
              <a:gd name="connsiteX28" fmla="*/ 10607270 w 12192001"/>
              <a:gd name="connsiteY28" fmla="*/ 562169 h 1133339"/>
              <a:gd name="connsiteX29" fmla="*/ 10634903 w 12192001"/>
              <a:gd name="connsiteY29" fmla="*/ 549703 h 1133339"/>
              <a:gd name="connsiteX30" fmla="*/ 10879171 w 12192001"/>
              <a:gd name="connsiteY30" fmla="*/ 508714 h 1133339"/>
              <a:gd name="connsiteX31" fmla="*/ 11415862 w 12192001"/>
              <a:gd name="connsiteY31" fmla="*/ 759843 h 1133339"/>
              <a:gd name="connsiteX32" fmla="*/ 11427708 w 12192001"/>
              <a:gd name="connsiteY32" fmla="*/ 779672 h 1133339"/>
              <a:gd name="connsiteX33" fmla="*/ 11443598 w 12192001"/>
              <a:gd name="connsiteY33" fmla="*/ 737128 h 1133339"/>
              <a:gd name="connsiteX34" fmla="*/ 12021824 w 12192001"/>
              <a:gd name="connsiteY34" fmla="*/ 418562 h 1133339"/>
              <a:gd name="connsiteX35" fmla="*/ 12148296 w 12192001"/>
              <a:gd name="connsiteY35" fmla="*/ 429159 h 1133339"/>
              <a:gd name="connsiteX36" fmla="*/ 12192001 w 12192001"/>
              <a:gd name="connsiteY36" fmla="*/ 440435 h 1133339"/>
              <a:gd name="connsiteX37" fmla="*/ 12192001 w 12192001"/>
              <a:gd name="connsiteY37" fmla="*/ 1133339 h 1133339"/>
              <a:gd name="connsiteX38" fmla="*/ 0 w 12192001"/>
              <a:gd name="connsiteY38" fmla="*/ 1133339 h 1133339"/>
              <a:gd name="connsiteX39" fmla="*/ 0 w 12192001"/>
              <a:gd name="connsiteY39" fmla="*/ 510365 h 1133339"/>
              <a:gd name="connsiteX40" fmla="*/ 22512 w 12192001"/>
              <a:gd name="connsiteY40" fmla="*/ 508714 h 1133339"/>
              <a:gd name="connsiteX41" fmla="*/ 497027 w 12192001"/>
              <a:gd name="connsiteY41" fmla="*/ 688964 h 1133339"/>
              <a:gd name="connsiteX42" fmla="*/ 501680 w 12192001"/>
              <a:gd name="connsiteY42" fmla="*/ 694269 h 1133339"/>
              <a:gd name="connsiteX43" fmla="*/ 518573 w 12192001"/>
              <a:gd name="connsiteY43" fmla="*/ 668401 h 1133339"/>
              <a:gd name="connsiteX44" fmla="*/ 1083912 w 12192001"/>
              <a:gd name="connsiteY44" fmla="*/ 418562 h 1133339"/>
              <a:gd name="connsiteX45" fmla="*/ 1349289 w 12192001"/>
              <a:gd name="connsiteY45" fmla="*/ 463094 h 1133339"/>
              <a:gd name="connsiteX46" fmla="*/ 1420528 w 12192001"/>
              <a:gd name="connsiteY46" fmla="*/ 495232 h 1133339"/>
              <a:gd name="connsiteX47" fmla="*/ 1453652 w 12192001"/>
              <a:gd name="connsiteY47" fmla="*/ 461863 h 1133339"/>
              <a:gd name="connsiteX48" fmla="*/ 1897391 w 12192001"/>
              <a:gd name="connsiteY48" fmla="*/ 309092 h 1133339"/>
              <a:gd name="connsiteX49" fmla="*/ 2141659 w 12192001"/>
              <a:gd name="connsiteY49" fmla="*/ 350081 h 1133339"/>
              <a:gd name="connsiteX50" fmla="*/ 2242051 w 12192001"/>
              <a:gd name="connsiteY50" fmla="*/ 395372 h 1133339"/>
              <a:gd name="connsiteX51" fmla="*/ 2306042 w 12192001"/>
              <a:gd name="connsiteY51" fmla="*/ 366503 h 1133339"/>
              <a:gd name="connsiteX52" fmla="*/ 2571419 w 12192001"/>
              <a:gd name="connsiteY52" fmla="*/ 321971 h 1133339"/>
              <a:gd name="connsiteX53" fmla="*/ 3199618 w 12192001"/>
              <a:gd name="connsiteY53" fmla="*/ 668067 h 1133339"/>
              <a:gd name="connsiteX54" fmla="*/ 3225139 w 12192001"/>
              <a:gd name="connsiteY54" fmla="*/ 736404 h 1133339"/>
              <a:gd name="connsiteX55" fmla="*/ 3242934 w 12192001"/>
              <a:gd name="connsiteY55" fmla="*/ 731813 h 1133339"/>
              <a:gd name="connsiteX56" fmla="*/ 3369406 w 12192001"/>
              <a:gd name="connsiteY56" fmla="*/ 721216 h 1133339"/>
              <a:gd name="connsiteX57" fmla="*/ 3391102 w 12192001"/>
              <a:gd name="connsiteY57" fmla="*/ 722353 h 1133339"/>
              <a:gd name="connsiteX58" fmla="*/ 3426468 w 12192001"/>
              <a:gd name="connsiteY58" fmla="*/ 627658 h 1133339"/>
              <a:gd name="connsiteX59" fmla="*/ 4004695 w 12192001"/>
              <a:gd name="connsiteY59" fmla="*/ 309092 h 1133339"/>
              <a:gd name="connsiteX60" fmla="*/ 4131167 w 12192001"/>
              <a:gd name="connsiteY60" fmla="*/ 319689 h 1133339"/>
              <a:gd name="connsiteX61" fmla="*/ 4141105 w 12192001"/>
              <a:gd name="connsiteY61" fmla="*/ 322253 h 1133339"/>
              <a:gd name="connsiteX62" fmla="*/ 4176342 w 12192001"/>
              <a:gd name="connsiteY62" fmla="*/ 268294 h 1133339"/>
              <a:gd name="connsiteX63" fmla="*/ 4783442 w 12192001"/>
              <a:gd name="connsiteY63"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192001" h="1133339">
                <a:moveTo>
                  <a:pt x="4783442" y="0"/>
                </a:moveTo>
                <a:cubicBezTo>
                  <a:pt x="5036157" y="0"/>
                  <a:pt x="5258967" y="106424"/>
                  <a:pt x="5390536" y="268294"/>
                </a:cubicBezTo>
                <a:lnTo>
                  <a:pt x="5418659" y="311359"/>
                </a:lnTo>
                <a:lnTo>
                  <a:pt x="5445718" y="309092"/>
                </a:lnTo>
                <a:cubicBezTo>
                  <a:pt x="5662331" y="309092"/>
                  <a:pt x="5853314" y="400313"/>
                  <a:pt x="5966086" y="539058"/>
                </a:cubicBezTo>
                <a:lnTo>
                  <a:pt x="5998471" y="588645"/>
                </a:lnTo>
                <a:lnTo>
                  <a:pt x="6084786" y="549703"/>
                </a:lnTo>
                <a:cubicBezTo>
                  <a:pt x="6159865" y="523309"/>
                  <a:pt x="6242409" y="508714"/>
                  <a:pt x="6329055" y="508714"/>
                </a:cubicBezTo>
                <a:lnTo>
                  <a:pt x="6382291" y="512618"/>
                </a:lnTo>
                <a:lnTo>
                  <a:pt x="6419886" y="474742"/>
                </a:lnTo>
                <a:cubicBezTo>
                  <a:pt x="6533449" y="380352"/>
                  <a:pt x="6690336" y="321971"/>
                  <a:pt x="6863627" y="321971"/>
                </a:cubicBezTo>
                <a:cubicBezTo>
                  <a:pt x="6950273" y="321971"/>
                  <a:pt x="7032817" y="336566"/>
                  <a:pt x="7107895" y="362960"/>
                </a:cubicBezTo>
                <a:lnTo>
                  <a:pt x="7202810" y="405780"/>
                </a:lnTo>
                <a:lnTo>
                  <a:pt x="7213903" y="398172"/>
                </a:lnTo>
                <a:cubicBezTo>
                  <a:pt x="7314059" y="341931"/>
                  <a:pt x="7434800" y="309092"/>
                  <a:pt x="7564766" y="309092"/>
                </a:cubicBezTo>
                <a:cubicBezTo>
                  <a:pt x="7738057" y="309092"/>
                  <a:pt x="7894943" y="367473"/>
                  <a:pt x="8008506" y="461863"/>
                </a:cubicBezTo>
                <a:lnTo>
                  <a:pt x="8052822" y="506507"/>
                </a:lnTo>
                <a:lnTo>
                  <a:pt x="8060557" y="501203"/>
                </a:lnTo>
                <a:cubicBezTo>
                  <a:pt x="8160713" y="444962"/>
                  <a:pt x="8281454" y="412123"/>
                  <a:pt x="8411422" y="412123"/>
                </a:cubicBezTo>
                <a:cubicBezTo>
                  <a:pt x="8671358" y="412123"/>
                  <a:pt x="8894382" y="543481"/>
                  <a:pt x="8989649" y="730689"/>
                </a:cubicBezTo>
                <a:lnTo>
                  <a:pt x="8994011" y="742369"/>
                </a:lnTo>
                <a:lnTo>
                  <a:pt x="9000624" y="732242"/>
                </a:lnTo>
                <a:cubicBezTo>
                  <a:pt x="9113399" y="593497"/>
                  <a:pt x="9304380" y="502276"/>
                  <a:pt x="9520993" y="502276"/>
                </a:cubicBezTo>
                <a:cubicBezTo>
                  <a:pt x="9596808" y="502276"/>
                  <a:pt x="9669483" y="513450"/>
                  <a:pt x="9736762" y="533926"/>
                </a:cubicBezTo>
                <a:lnTo>
                  <a:pt x="9822666" y="567236"/>
                </a:lnTo>
                <a:lnTo>
                  <a:pt x="9849091" y="526771"/>
                </a:lnTo>
                <a:cubicBezTo>
                  <a:pt x="9928743" y="428776"/>
                  <a:pt x="10063630" y="364348"/>
                  <a:pt x="10216623" y="364348"/>
                </a:cubicBezTo>
                <a:cubicBezTo>
                  <a:pt x="10369615" y="364348"/>
                  <a:pt x="10504503" y="428776"/>
                  <a:pt x="10584155" y="526771"/>
                </a:cubicBezTo>
                <a:lnTo>
                  <a:pt x="10607270" y="562169"/>
                </a:lnTo>
                <a:lnTo>
                  <a:pt x="10634903" y="549703"/>
                </a:lnTo>
                <a:cubicBezTo>
                  <a:pt x="10709981" y="523309"/>
                  <a:pt x="10792525" y="508714"/>
                  <a:pt x="10879171" y="508714"/>
                </a:cubicBezTo>
                <a:cubicBezTo>
                  <a:pt x="11106615" y="508714"/>
                  <a:pt x="11305799" y="609285"/>
                  <a:pt x="11415862" y="759843"/>
                </a:cubicBezTo>
                <a:lnTo>
                  <a:pt x="11427708" y="779672"/>
                </a:lnTo>
                <a:lnTo>
                  <a:pt x="11443598" y="737128"/>
                </a:lnTo>
                <a:cubicBezTo>
                  <a:pt x="11538863" y="549920"/>
                  <a:pt x="11761888" y="418562"/>
                  <a:pt x="12021824" y="418562"/>
                </a:cubicBezTo>
                <a:cubicBezTo>
                  <a:pt x="12065147" y="418562"/>
                  <a:pt x="12107444" y="422211"/>
                  <a:pt x="12148296" y="429159"/>
                </a:cubicBezTo>
                <a:lnTo>
                  <a:pt x="12192001" y="440435"/>
                </a:lnTo>
                <a:lnTo>
                  <a:pt x="12192001" y="1133339"/>
                </a:lnTo>
                <a:lnTo>
                  <a:pt x="0" y="1133339"/>
                </a:lnTo>
                <a:lnTo>
                  <a:pt x="0" y="510365"/>
                </a:lnTo>
                <a:lnTo>
                  <a:pt x="22512" y="508714"/>
                </a:lnTo>
                <a:cubicBezTo>
                  <a:pt x="212048" y="508714"/>
                  <a:pt x="381960" y="578555"/>
                  <a:pt x="497027" y="688964"/>
                </a:cubicBezTo>
                <a:lnTo>
                  <a:pt x="501680" y="694269"/>
                </a:lnTo>
                <a:lnTo>
                  <a:pt x="518573" y="668401"/>
                </a:lnTo>
                <a:cubicBezTo>
                  <a:pt x="641094" y="517666"/>
                  <a:pt x="848579" y="418562"/>
                  <a:pt x="1083912" y="418562"/>
                </a:cubicBezTo>
                <a:cubicBezTo>
                  <a:pt x="1178045" y="418562"/>
                  <a:pt x="1267722" y="434418"/>
                  <a:pt x="1349289" y="463094"/>
                </a:cubicBezTo>
                <a:lnTo>
                  <a:pt x="1420528" y="495232"/>
                </a:lnTo>
                <a:lnTo>
                  <a:pt x="1453652" y="461863"/>
                </a:lnTo>
                <a:cubicBezTo>
                  <a:pt x="1567215" y="367473"/>
                  <a:pt x="1724100" y="309092"/>
                  <a:pt x="1897391" y="309092"/>
                </a:cubicBezTo>
                <a:cubicBezTo>
                  <a:pt x="1984036" y="309092"/>
                  <a:pt x="2066580" y="323687"/>
                  <a:pt x="2141659" y="350081"/>
                </a:cubicBezTo>
                <a:lnTo>
                  <a:pt x="2242051" y="395372"/>
                </a:lnTo>
                <a:lnTo>
                  <a:pt x="2306042" y="366503"/>
                </a:lnTo>
                <a:cubicBezTo>
                  <a:pt x="2387609" y="337827"/>
                  <a:pt x="2477286" y="321971"/>
                  <a:pt x="2571419" y="321971"/>
                </a:cubicBezTo>
                <a:cubicBezTo>
                  <a:pt x="2853820" y="321971"/>
                  <a:pt x="3096119" y="464681"/>
                  <a:pt x="3199618" y="668067"/>
                </a:cubicBezTo>
                <a:lnTo>
                  <a:pt x="3225139" y="736404"/>
                </a:lnTo>
                <a:lnTo>
                  <a:pt x="3242934" y="731813"/>
                </a:lnTo>
                <a:cubicBezTo>
                  <a:pt x="3283786" y="724865"/>
                  <a:pt x="3326083" y="721216"/>
                  <a:pt x="3369406" y="721216"/>
                </a:cubicBezTo>
                <a:lnTo>
                  <a:pt x="3391102" y="722353"/>
                </a:lnTo>
                <a:lnTo>
                  <a:pt x="3426468" y="627658"/>
                </a:lnTo>
                <a:cubicBezTo>
                  <a:pt x="3521734" y="440450"/>
                  <a:pt x="3744758" y="309092"/>
                  <a:pt x="4004695" y="309092"/>
                </a:cubicBezTo>
                <a:cubicBezTo>
                  <a:pt x="4048018" y="309092"/>
                  <a:pt x="4090315" y="312741"/>
                  <a:pt x="4131167" y="319689"/>
                </a:cubicBezTo>
                <a:lnTo>
                  <a:pt x="4141105" y="322253"/>
                </a:lnTo>
                <a:lnTo>
                  <a:pt x="4176342" y="268294"/>
                </a:lnTo>
                <a:cubicBezTo>
                  <a:pt x="4307913" y="106424"/>
                  <a:pt x="4530723" y="0"/>
                  <a:pt x="4783442"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2" name="任意多边形 19"/>
          <p:cNvSpPr/>
          <p:nvPr/>
        </p:nvSpPr>
        <p:spPr>
          <a:xfrm rot="20700000" flipH="1">
            <a:off x="7818438" y="727075"/>
            <a:ext cx="1184275" cy="612775"/>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4283115" y="2658508"/>
            <a:ext cx="5514879" cy="757130"/>
          </a:xfrm>
        </p:spPr>
        <p:txBody>
          <a:bodyPr anchor="b">
            <a:normAutofit/>
          </a:bodyPr>
          <a:lstStyle>
            <a:lvl1pPr>
              <a:defRPr sz="3600">
                <a:solidFill>
                  <a:schemeClr val="bg1"/>
                </a:solidFill>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283115" y="3452786"/>
            <a:ext cx="5514879" cy="424732"/>
          </a:xfrm>
        </p:spPr>
        <p:txBody>
          <a:bodyPr>
            <a:normAutofit/>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33"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defRPr sz="1200" smtClean="0"/>
            </a:lvl1p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4"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5"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
            <a:pPr algn="r" fontAlgn="base">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algn="r" fontAlgn="base">
              <a:lnSpc>
                <a:spcPct val="120000"/>
              </a:lnSpc>
            </a:pPr>
            <a:fld id="{9A0DB2DC-4C9A-4742-B13C-FB6460FD3503}" type="slidenum">
              <a:rPr lang="zh-CN" altLang="zh-CN" strike="noStrike" noProof="1" dirty="0">
                <a:latin typeface="Arial" panose="020B0604020202020204" pitchFamily="34" charset="0"/>
                <a:ea typeface="宋体" panose="02010600030101010101" pitchFamily="2" charset="-122"/>
                <a:cs typeface="+mn-cs"/>
              </a:rPr>
            </a:fld>
            <a:endParaRPr lang="zh-CN" altLang="zh-CN" strike="noStrike" noProof="1" dirty="0"/>
          </a:p>
        </p:txBody>
      </p:sp>
    </p:spTree>
  </p:cSld>
  <p:clrMapOvr>
    <a:masterClrMapping/>
  </p:clrMapOvr>
  <p:transition>
    <p:random/>
  </p:transition>
  <p:hf sldNum="0" hdr="0" ftr="0" dt="0"/>
</p:sldLayout>
</file>

<file path=ppt/slideLayouts/slideLayout1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normAutofit/>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normAutofit/>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2221443" y="365126"/>
            <a:ext cx="7752291" cy="1325563"/>
          </a:xfrm>
        </p:spPr>
        <p:txBody>
          <a:bodyPr>
            <a:normAutofit/>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9" y="1744961"/>
            <a:ext cx="5157787" cy="823912"/>
          </a:xfrm>
        </p:spPr>
        <p:txBody>
          <a:bodyPr anchor="b">
            <a:normAutofit/>
          </a:bodyPr>
          <a:lstStyle>
            <a:lvl1pPr marL="0" indent="0">
              <a:buNone/>
              <a:defRPr sz="20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9" y="2615609"/>
            <a:ext cx="5157787" cy="3574054"/>
          </a:xfrm>
        </p:spPr>
        <p:txBody>
          <a:bodyPr>
            <a:normAutofit/>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0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615609"/>
            <a:ext cx="5183188" cy="3574054"/>
          </a:xfrm>
        </p:spPr>
        <p:txBody>
          <a:bodyPr>
            <a:normAutofit/>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仅标题">
    <p:bg>
      <p:bgPr>
        <a:solidFill>
          <a:schemeClr val="bg1"/>
        </a:solidFill>
        <a:effectLst/>
      </p:bgPr>
    </p:bg>
    <p:spTree>
      <p:nvGrpSpPr>
        <p:cNvPr id="1" name=""/>
        <p:cNvGrpSpPr/>
        <p:nvPr/>
      </p:nvGrpSpPr>
      <p:grpSpPr>
        <a:xfrm>
          <a:off x="0" y="0"/>
          <a:ext cx="0" cy="0"/>
          <a:chOff x="0" y="0"/>
          <a:chExt cx="0" cy="0"/>
        </a:xfrm>
      </p:grpSpPr>
      <p:grpSp>
        <p:nvGrpSpPr>
          <p:cNvPr id="21515" name="组合 5"/>
          <p:cNvGrpSpPr/>
          <p:nvPr/>
        </p:nvGrpSpPr>
        <p:grpSpPr>
          <a:xfrm>
            <a:off x="1524000" y="3287713"/>
            <a:ext cx="1563688" cy="268287"/>
            <a:chOff x="580290" y="3288314"/>
            <a:chExt cx="1172059" cy="267237"/>
          </a:xfrm>
        </p:grpSpPr>
        <p:sp>
          <p:nvSpPr>
            <p:cNvPr id="21" name="椭圆 20"/>
            <p:cNvSpPr/>
            <p:nvPr/>
          </p:nvSpPr>
          <p:spPr>
            <a:xfrm rot="10800000">
              <a:off x="580290" y="3288314"/>
              <a:ext cx="266449"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2" name="椭圆 21"/>
            <p:cNvSpPr/>
            <p:nvPr/>
          </p:nvSpPr>
          <p:spPr>
            <a:xfrm rot="10800000">
              <a:off x="1173456" y="3321521"/>
              <a:ext cx="199837" cy="200824"/>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3" name="椭圆 22"/>
            <p:cNvSpPr/>
            <p:nvPr/>
          </p:nvSpPr>
          <p:spPr>
            <a:xfrm rot="10800000">
              <a:off x="1619124" y="3354728"/>
              <a:ext cx="133225" cy="13440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21519" name="组合 9"/>
          <p:cNvGrpSpPr/>
          <p:nvPr/>
        </p:nvGrpSpPr>
        <p:grpSpPr>
          <a:xfrm flipH="1">
            <a:off x="9086850" y="3295650"/>
            <a:ext cx="1562100" cy="266700"/>
            <a:chOff x="580290" y="3288314"/>
            <a:chExt cx="1172059" cy="267237"/>
          </a:xfrm>
        </p:grpSpPr>
        <p:sp>
          <p:nvSpPr>
            <p:cNvPr id="25" name="椭圆 24"/>
            <p:cNvSpPr/>
            <p:nvPr/>
          </p:nvSpPr>
          <p:spPr>
            <a:xfrm rot="10800000">
              <a:off x="580290" y="3288314"/>
              <a:ext cx="266810"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6" name="椭圆 25"/>
            <p:cNvSpPr/>
            <p:nvPr/>
          </p:nvSpPr>
          <p:spPr>
            <a:xfrm rot="10800000">
              <a:off x="1172673" y="3321719"/>
              <a:ext cx="201695" cy="200428"/>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7" name="椭圆 26"/>
            <p:cNvSpPr/>
            <p:nvPr/>
          </p:nvSpPr>
          <p:spPr>
            <a:xfrm rot="10800000">
              <a:off x="1618944" y="3355123"/>
              <a:ext cx="133405" cy="13361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28" name="任意多边形: 形状 13"/>
          <p:cNvSpPr/>
          <p:nvPr/>
        </p:nvSpPr>
        <p:spPr>
          <a:xfrm>
            <a:off x="0" y="4887913"/>
            <a:ext cx="12192000" cy="1970088"/>
          </a:xfrm>
          <a:custGeom>
            <a:avLst/>
            <a:gdLst>
              <a:gd name="connsiteX0" fmla="*/ 4761693 w 12192001"/>
              <a:gd name="connsiteY0" fmla="*/ 0 h 1975365"/>
              <a:gd name="connsiteX1" fmla="*/ 6041005 w 12192001"/>
              <a:gd name="connsiteY1" fmla="*/ 551581 h 1975365"/>
              <a:gd name="connsiteX2" fmla="*/ 6051129 w 12192001"/>
              <a:gd name="connsiteY2" fmla="*/ 563959 h 1975365"/>
              <a:gd name="connsiteX3" fmla="*/ 6073942 w 12192001"/>
              <a:gd name="connsiteY3" fmla="*/ 553912 h 1975365"/>
              <a:gd name="connsiteX4" fmla="*/ 6719270 w 12192001"/>
              <a:gd name="connsiteY4" fmla="*/ 434799 h 1975365"/>
              <a:gd name="connsiteX5" fmla="*/ 7891577 w 12192001"/>
              <a:gd name="connsiteY5" fmla="*/ 878743 h 1975365"/>
              <a:gd name="connsiteX6" fmla="*/ 7956994 w 12192001"/>
              <a:gd name="connsiteY6" fmla="*/ 944547 h 1975365"/>
              <a:gd name="connsiteX7" fmla="*/ 7985842 w 12192001"/>
              <a:gd name="connsiteY7" fmla="*/ 901137 h 1975365"/>
              <a:gd name="connsiteX8" fmla="*/ 9599486 w 12192001"/>
              <a:gd name="connsiteY8" fmla="*/ 116746 h 1975365"/>
              <a:gd name="connsiteX9" fmla="*/ 11213130 w 12192001"/>
              <a:gd name="connsiteY9" fmla="*/ 901137 h 1975365"/>
              <a:gd name="connsiteX10" fmla="*/ 11218027 w 12192001"/>
              <a:gd name="connsiteY10" fmla="*/ 908506 h 1975365"/>
              <a:gd name="connsiteX11" fmla="*/ 11301959 w 12192001"/>
              <a:gd name="connsiteY11" fmla="*/ 824077 h 1975365"/>
              <a:gd name="connsiteX12" fmla="*/ 12140144 w 12192001"/>
              <a:gd name="connsiteY12" fmla="*/ 410927 h 1975365"/>
              <a:gd name="connsiteX13" fmla="*/ 12192001 w 12192001"/>
              <a:gd name="connsiteY13" fmla="*/ 403692 h 1975365"/>
              <a:gd name="connsiteX14" fmla="*/ 12192001 w 12192001"/>
              <a:gd name="connsiteY14" fmla="*/ 1975365 h 1975365"/>
              <a:gd name="connsiteX15" fmla="*/ 0 w 12192001"/>
              <a:gd name="connsiteY15" fmla="*/ 1975365 h 1975365"/>
              <a:gd name="connsiteX16" fmla="*/ 0 w 12192001"/>
              <a:gd name="connsiteY16" fmla="*/ 204727 h 1975365"/>
              <a:gd name="connsiteX17" fmla="*/ 60384 w 12192001"/>
              <a:gd name="connsiteY17" fmla="*/ 207862 h 1975365"/>
              <a:gd name="connsiteX18" fmla="*/ 1338550 w 12192001"/>
              <a:gd name="connsiteY18" fmla="*/ 843689 h 1975365"/>
              <a:gd name="connsiteX19" fmla="*/ 1434547 w 12192001"/>
              <a:gd name="connsiteY19" fmla="*/ 961054 h 1975365"/>
              <a:gd name="connsiteX20" fmla="*/ 1439685 w 12192001"/>
              <a:gd name="connsiteY20" fmla="*/ 955887 h 1975365"/>
              <a:gd name="connsiteX21" fmla="*/ 2815706 w 12192001"/>
              <a:gd name="connsiteY21" fmla="*/ 434799 h 1975365"/>
              <a:gd name="connsiteX22" fmla="*/ 3394383 w 12192001"/>
              <a:gd name="connsiteY22" fmla="*/ 514784 h 1975365"/>
              <a:gd name="connsiteX23" fmla="*/ 3487865 w 12192001"/>
              <a:gd name="connsiteY23" fmla="*/ 546065 h 1975365"/>
              <a:gd name="connsiteX24" fmla="*/ 3589385 w 12192001"/>
              <a:gd name="connsiteY24" fmla="*/ 443944 h 1975365"/>
              <a:gd name="connsiteX25" fmla="*/ 4761693 w 12192001"/>
              <a:gd name="connsiteY25"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1" h="1975365">
                <a:moveTo>
                  <a:pt x="4761693" y="0"/>
                </a:moveTo>
                <a:cubicBezTo>
                  <a:pt x="5276735" y="0"/>
                  <a:pt x="5736923" y="214716"/>
                  <a:pt x="6041005" y="551581"/>
                </a:cubicBezTo>
                <a:lnTo>
                  <a:pt x="6051129" y="563959"/>
                </a:lnTo>
                <a:lnTo>
                  <a:pt x="6073942" y="553912"/>
                </a:lnTo>
                <a:cubicBezTo>
                  <a:pt x="6272289" y="477212"/>
                  <a:pt x="6490362" y="434799"/>
                  <a:pt x="6719270" y="434799"/>
                </a:cubicBezTo>
                <a:cubicBezTo>
                  <a:pt x="7177084" y="434799"/>
                  <a:pt x="7591557" y="604452"/>
                  <a:pt x="7891577" y="878743"/>
                </a:cubicBezTo>
                <a:lnTo>
                  <a:pt x="7956994" y="944547"/>
                </a:lnTo>
                <a:lnTo>
                  <a:pt x="7985842" y="901137"/>
                </a:lnTo>
                <a:cubicBezTo>
                  <a:pt x="8335549" y="427892"/>
                  <a:pt x="8927773" y="116746"/>
                  <a:pt x="9599486" y="116746"/>
                </a:cubicBezTo>
                <a:cubicBezTo>
                  <a:pt x="10271198" y="116746"/>
                  <a:pt x="10863422" y="427892"/>
                  <a:pt x="11213130" y="901137"/>
                </a:cubicBezTo>
                <a:lnTo>
                  <a:pt x="11218027" y="908506"/>
                </a:lnTo>
                <a:lnTo>
                  <a:pt x="11301959" y="824077"/>
                </a:lnTo>
                <a:cubicBezTo>
                  <a:pt x="11526974" y="618359"/>
                  <a:pt x="11816369" y="471500"/>
                  <a:pt x="12140144" y="410927"/>
                </a:cubicBezTo>
                <a:lnTo>
                  <a:pt x="12192001" y="403692"/>
                </a:lnTo>
                <a:lnTo>
                  <a:pt x="12192001" y="1975365"/>
                </a:lnTo>
                <a:lnTo>
                  <a:pt x="0" y="1975365"/>
                </a:lnTo>
                <a:lnTo>
                  <a:pt x="0" y="204727"/>
                </a:lnTo>
                <a:lnTo>
                  <a:pt x="60384" y="207862"/>
                </a:lnTo>
                <a:cubicBezTo>
                  <a:pt x="573648" y="261507"/>
                  <a:pt x="1026243" y="497713"/>
                  <a:pt x="1338550" y="843689"/>
                </a:cubicBezTo>
                <a:lnTo>
                  <a:pt x="1434547" y="961054"/>
                </a:lnTo>
                <a:lnTo>
                  <a:pt x="1439685" y="955887"/>
                </a:lnTo>
                <a:cubicBezTo>
                  <a:pt x="1791839" y="633932"/>
                  <a:pt x="2278336" y="434799"/>
                  <a:pt x="2815706" y="434799"/>
                </a:cubicBezTo>
                <a:cubicBezTo>
                  <a:pt x="3017220" y="434799"/>
                  <a:pt x="3211580" y="462802"/>
                  <a:pt x="3394383" y="514784"/>
                </a:cubicBezTo>
                <a:lnTo>
                  <a:pt x="3487865" y="546065"/>
                </a:lnTo>
                <a:lnTo>
                  <a:pt x="3589385" y="443944"/>
                </a:lnTo>
                <a:cubicBezTo>
                  <a:pt x="3889406" y="169652"/>
                  <a:pt x="4303879" y="0"/>
                  <a:pt x="4761693" y="0"/>
                </a:cubicBezTo>
                <a:close/>
              </a:path>
            </a:pathLst>
          </a:custGeom>
          <a:gradFill>
            <a:gsLst>
              <a:gs pos="0">
                <a:schemeClr val="accent2">
                  <a:alpha val="50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9" name="任意多边形: 形状 14"/>
          <p:cNvSpPr/>
          <p:nvPr/>
        </p:nvSpPr>
        <p:spPr>
          <a:xfrm>
            <a:off x="0" y="5421313"/>
            <a:ext cx="12192000" cy="1436688"/>
          </a:xfrm>
          <a:custGeom>
            <a:avLst/>
            <a:gdLst>
              <a:gd name="connsiteX0" fmla="*/ 1825119 w 12192000"/>
              <a:gd name="connsiteY0" fmla="*/ 0 h 1445191"/>
              <a:gd name="connsiteX1" fmla="*/ 2676215 w 12192000"/>
              <a:gd name="connsiteY1" fmla="*/ 335498 h 1445191"/>
              <a:gd name="connsiteX2" fmla="*/ 2725007 w 12192000"/>
              <a:gd name="connsiteY2" fmla="*/ 402142 h 1445191"/>
              <a:gd name="connsiteX3" fmla="*/ 2887042 w 12192000"/>
              <a:gd name="connsiteY3" fmla="*/ 336937 h 1445191"/>
              <a:gd name="connsiteX4" fmla="*/ 3286558 w 12192000"/>
              <a:gd name="connsiteY4" fmla="*/ 277137 h 1445191"/>
              <a:gd name="connsiteX5" fmla="*/ 4137654 w 12192000"/>
              <a:gd name="connsiteY5" fmla="*/ 612635 h 1445191"/>
              <a:gd name="connsiteX6" fmla="*/ 4137762 w 12192000"/>
              <a:gd name="connsiteY6" fmla="*/ 612785 h 1445191"/>
              <a:gd name="connsiteX7" fmla="*/ 4173314 w 12192000"/>
              <a:gd name="connsiteY7" fmla="*/ 564223 h 1445191"/>
              <a:gd name="connsiteX8" fmla="*/ 5259074 w 12192000"/>
              <a:gd name="connsiteY8" fmla="*/ 136221 h 1445191"/>
              <a:gd name="connsiteX9" fmla="*/ 5883199 w 12192000"/>
              <a:gd name="connsiteY9" fmla="*/ 253387 h 1445191"/>
              <a:gd name="connsiteX10" fmla="*/ 5937700 w 12192000"/>
              <a:gd name="connsiteY10" fmla="*/ 277935 h 1445191"/>
              <a:gd name="connsiteX11" fmla="*/ 5998970 w 12192000"/>
              <a:gd name="connsiteY11" fmla="*/ 222879 h 1445191"/>
              <a:gd name="connsiteX12" fmla="*/ 6724734 w 12192000"/>
              <a:gd name="connsiteY12" fmla="*/ 0 h 1445191"/>
              <a:gd name="connsiteX13" fmla="*/ 7450498 w 12192000"/>
              <a:gd name="connsiteY13" fmla="*/ 222879 h 1445191"/>
              <a:gd name="connsiteX14" fmla="*/ 7504128 w 12192000"/>
              <a:gd name="connsiteY14" fmla="*/ 271069 h 1445191"/>
              <a:gd name="connsiteX15" fmla="*/ 7515578 w 12192000"/>
              <a:gd name="connsiteY15" fmla="*/ 265911 h 1445191"/>
              <a:gd name="connsiteX16" fmla="*/ 8139707 w 12192000"/>
              <a:gd name="connsiteY16" fmla="*/ 148745 h 1445191"/>
              <a:gd name="connsiteX17" fmla="*/ 9129790 w 12192000"/>
              <a:gd name="connsiteY17" fmla="*/ 484217 h 1445191"/>
              <a:gd name="connsiteX18" fmla="*/ 9258974 w 12192000"/>
              <a:gd name="connsiteY18" fmla="*/ 615575 h 1445191"/>
              <a:gd name="connsiteX19" fmla="*/ 9261126 w 12192000"/>
              <a:gd name="connsiteY19" fmla="*/ 612634 h 1445191"/>
              <a:gd name="connsiteX20" fmla="*/ 10112222 w 12192000"/>
              <a:gd name="connsiteY20" fmla="*/ 277136 h 1445191"/>
              <a:gd name="connsiteX21" fmla="*/ 10686084 w 12192000"/>
              <a:gd name="connsiteY21" fmla="*/ 407095 h 1445191"/>
              <a:gd name="connsiteX22" fmla="*/ 10698420 w 12192000"/>
              <a:gd name="connsiteY22" fmla="*/ 414641 h 1445191"/>
              <a:gd name="connsiteX23" fmla="*/ 10756361 w 12192000"/>
              <a:gd name="connsiteY23" fmla="*/ 335498 h 1445191"/>
              <a:gd name="connsiteX24" fmla="*/ 11607457 w 12192000"/>
              <a:gd name="connsiteY24" fmla="*/ 0 h 1445191"/>
              <a:gd name="connsiteX25" fmla="*/ 12096693 w 12192000"/>
              <a:gd name="connsiteY25" fmla="*/ 91844 h 1445191"/>
              <a:gd name="connsiteX26" fmla="*/ 12192000 w 12192000"/>
              <a:gd name="connsiteY26" fmla="*/ 135942 h 1445191"/>
              <a:gd name="connsiteX27" fmla="*/ 12192000 w 12192000"/>
              <a:gd name="connsiteY27" fmla="*/ 1445191 h 1445191"/>
              <a:gd name="connsiteX28" fmla="*/ 0 w 12192000"/>
              <a:gd name="connsiteY28" fmla="*/ 1445191 h 1445191"/>
              <a:gd name="connsiteX29" fmla="*/ 0 w 12192000"/>
              <a:gd name="connsiteY29" fmla="*/ 326970 h 1445191"/>
              <a:gd name="connsiteX30" fmla="*/ 2069 w 12192000"/>
              <a:gd name="connsiteY30" fmla="*/ 326409 h 1445191"/>
              <a:gd name="connsiteX31" fmla="*/ 329894 w 12192000"/>
              <a:gd name="connsiteY31" fmla="*/ 289663 h 1445191"/>
              <a:gd name="connsiteX32" fmla="*/ 878628 w 12192000"/>
              <a:gd name="connsiteY32" fmla="*/ 397949 h 1445191"/>
              <a:gd name="connsiteX33" fmla="*/ 914726 w 12192000"/>
              <a:gd name="connsiteY33" fmla="*/ 416495 h 1445191"/>
              <a:gd name="connsiteX34" fmla="*/ 974025 w 12192000"/>
              <a:gd name="connsiteY34" fmla="*/ 335498 h 1445191"/>
              <a:gd name="connsiteX35" fmla="*/ 1825119 w 12192000"/>
              <a:gd name="connsiteY35"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1445191">
                <a:moveTo>
                  <a:pt x="1825119" y="0"/>
                </a:moveTo>
                <a:cubicBezTo>
                  <a:pt x="2179406" y="0"/>
                  <a:pt x="2491766" y="133083"/>
                  <a:pt x="2676215" y="335498"/>
                </a:cubicBezTo>
                <a:lnTo>
                  <a:pt x="2725007" y="402142"/>
                </a:lnTo>
                <a:lnTo>
                  <a:pt x="2887042" y="336937"/>
                </a:lnTo>
                <a:cubicBezTo>
                  <a:pt x="3009837" y="298430"/>
                  <a:pt x="3144843" y="277137"/>
                  <a:pt x="3286558" y="277137"/>
                </a:cubicBezTo>
                <a:cubicBezTo>
                  <a:pt x="3640842" y="277137"/>
                  <a:pt x="3953203" y="410220"/>
                  <a:pt x="4137654" y="612635"/>
                </a:cubicBezTo>
                <a:lnTo>
                  <a:pt x="4137762" y="612785"/>
                </a:lnTo>
                <a:lnTo>
                  <a:pt x="4173314" y="564223"/>
                </a:lnTo>
                <a:cubicBezTo>
                  <a:pt x="4408621" y="305997"/>
                  <a:pt x="4807103" y="136221"/>
                  <a:pt x="5259074" y="136221"/>
                </a:cubicBezTo>
                <a:cubicBezTo>
                  <a:pt x="5485056" y="136221"/>
                  <a:pt x="5697670" y="178665"/>
                  <a:pt x="5883199" y="253387"/>
                </a:cubicBezTo>
                <a:lnTo>
                  <a:pt x="5937700" y="277935"/>
                </a:lnTo>
                <a:lnTo>
                  <a:pt x="5998970" y="222879"/>
                </a:lnTo>
                <a:cubicBezTo>
                  <a:pt x="6184708" y="85173"/>
                  <a:pt x="6441306" y="0"/>
                  <a:pt x="6724734" y="0"/>
                </a:cubicBezTo>
                <a:cubicBezTo>
                  <a:pt x="7008162" y="0"/>
                  <a:pt x="7264760" y="85173"/>
                  <a:pt x="7450498" y="222879"/>
                </a:cubicBezTo>
                <a:lnTo>
                  <a:pt x="7504128" y="271069"/>
                </a:lnTo>
                <a:lnTo>
                  <a:pt x="7515578" y="265911"/>
                </a:lnTo>
                <a:cubicBezTo>
                  <a:pt x="7701109" y="191189"/>
                  <a:pt x="7913723" y="148745"/>
                  <a:pt x="8139707" y="148745"/>
                </a:cubicBezTo>
                <a:cubicBezTo>
                  <a:pt x="8535178" y="148745"/>
                  <a:pt x="8889702" y="278730"/>
                  <a:pt x="9129790" y="484217"/>
                </a:cubicBezTo>
                <a:lnTo>
                  <a:pt x="9258974" y="615575"/>
                </a:lnTo>
                <a:lnTo>
                  <a:pt x="9261126" y="612634"/>
                </a:lnTo>
                <a:cubicBezTo>
                  <a:pt x="9445576" y="410219"/>
                  <a:pt x="9757936" y="277136"/>
                  <a:pt x="10112222" y="277136"/>
                </a:cubicBezTo>
                <a:cubicBezTo>
                  <a:pt x="10324793" y="277136"/>
                  <a:pt x="10522273" y="325046"/>
                  <a:pt x="10686084" y="407095"/>
                </a:cubicBezTo>
                <a:lnTo>
                  <a:pt x="10698420" y="414641"/>
                </a:lnTo>
                <a:lnTo>
                  <a:pt x="10756361" y="335498"/>
                </a:lnTo>
                <a:cubicBezTo>
                  <a:pt x="10940811" y="133083"/>
                  <a:pt x="11253171" y="0"/>
                  <a:pt x="11607457" y="0"/>
                </a:cubicBezTo>
                <a:cubicBezTo>
                  <a:pt x="11784600" y="0"/>
                  <a:pt x="11951262" y="33271"/>
                  <a:pt x="12096693" y="91844"/>
                </a:cubicBezTo>
                <a:lnTo>
                  <a:pt x="12192000" y="135942"/>
                </a:lnTo>
                <a:lnTo>
                  <a:pt x="12192000" y="1445191"/>
                </a:lnTo>
                <a:lnTo>
                  <a:pt x="0" y="1445191"/>
                </a:lnTo>
                <a:lnTo>
                  <a:pt x="0" y="326970"/>
                </a:lnTo>
                <a:lnTo>
                  <a:pt x="2069" y="326409"/>
                </a:lnTo>
                <a:cubicBezTo>
                  <a:pt x="105629" y="302528"/>
                  <a:pt x="215735" y="289663"/>
                  <a:pt x="329894" y="289663"/>
                </a:cubicBezTo>
                <a:cubicBezTo>
                  <a:pt x="529672" y="289663"/>
                  <a:pt x="717038" y="329061"/>
                  <a:pt x="878628" y="397949"/>
                </a:cubicBezTo>
                <a:lnTo>
                  <a:pt x="914726" y="416495"/>
                </a:lnTo>
                <a:lnTo>
                  <a:pt x="974025" y="335498"/>
                </a:lnTo>
                <a:cubicBezTo>
                  <a:pt x="1158473" y="133083"/>
                  <a:pt x="1470835" y="0"/>
                  <a:pt x="1825119" y="0"/>
                </a:cubicBezTo>
                <a:close/>
              </a:path>
            </a:pathLst>
          </a:custGeom>
          <a:gradFill>
            <a:gsLst>
              <a:gs pos="0">
                <a:schemeClr val="accent2">
                  <a:alpha val="51000"/>
                </a:schemeClr>
              </a:gs>
              <a:gs pos="100000">
                <a:schemeClr val="accent2">
                  <a:alpha val="3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0" name="任意多边形: 形状 15"/>
          <p:cNvSpPr/>
          <p:nvPr/>
        </p:nvSpPr>
        <p:spPr>
          <a:xfrm>
            <a:off x="0" y="5722938"/>
            <a:ext cx="12192000" cy="1135063"/>
          </a:xfrm>
          <a:custGeom>
            <a:avLst/>
            <a:gdLst>
              <a:gd name="connsiteX0" fmla="*/ 4165443 w 12192000"/>
              <a:gd name="connsiteY0" fmla="*/ 0 h 1133339"/>
              <a:gd name="connsiteX1" fmla="*/ 4793789 w 12192000"/>
              <a:gd name="connsiteY1" fmla="*/ 268294 h 1133339"/>
              <a:gd name="connsiteX2" fmla="*/ 4822897 w 12192000"/>
              <a:gd name="connsiteY2" fmla="*/ 311359 h 1133339"/>
              <a:gd name="connsiteX3" fmla="*/ 4850903 w 12192000"/>
              <a:gd name="connsiteY3" fmla="*/ 309092 h 1133339"/>
              <a:gd name="connsiteX4" fmla="*/ 5389486 w 12192000"/>
              <a:gd name="connsiteY4" fmla="*/ 539058 h 1133339"/>
              <a:gd name="connsiteX5" fmla="*/ 5423004 w 12192000"/>
              <a:gd name="connsiteY5" fmla="*/ 588645 h 1133339"/>
              <a:gd name="connsiteX6" fmla="*/ 5512341 w 12192000"/>
              <a:gd name="connsiteY6" fmla="*/ 549703 h 1133339"/>
              <a:gd name="connsiteX7" fmla="*/ 5765161 w 12192000"/>
              <a:gd name="connsiteY7" fmla="*/ 508714 h 1133339"/>
              <a:gd name="connsiteX8" fmla="*/ 5820259 w 12192000"/>
              <a:gd name="connsiteY8" fmla="*/ 512618 h 1133339"/>
              <a:gd name="connsiteX9" fmla="*/ 5859170 w 12192000"/>
              <a:gd name="connsiteY9" fmla="*/ 474742 h 1133339"/>
              <a:gd name="connsiteX10" fmla="*/ 6318443 w 12192000"/>
              <a:gd name="connsiteY10" fmla="*/ 321971 h 1133339"/>
              <a:gd name="connsiteX11" fmla="*/ 6571261 w 12192000"/>
              <a:gd name="connsiteY11" fmla="*/ 362960 h 1133339"/>
              <a:gd name="connsiteX12" fmla="*/ 6669499 w 12192000"/>
              <a:gd name="connsiteY12" fmla="*/ 405780 h 1133339"/>
              <a:gd name="connsiteX13" fmla="*/ 6680980 w 12192000"/>
              <a:gd name="connsiteY13" fmla="*/ 398172 h 1133339"/>
              <a:gd name="connsiteX14" fmla="*/ 7044125 w 12192000"/>
              <a:gd name="connsiteY14" fmla="*/ 309092 h 1133339"/>
              <a:gd name="connsiteX15" fmla="*/ 7503396 w 12192000"/>
              <a:gd name="connsiteY15" fmla="*/ 461863 h 1133339"/>
              <a:gd name="connsiteX16" fmla="*/ 7549263 w 12192000"/>
              <a:gd name="connsiteY16" fmla="*/ 506507 h 1133339"/>
              <a:gd name="connsiteX17" fmla="*/ 7557270 w 12192000"/>
              <a:gd name="connsiteY17" fmla="*/ 501203 h 1133339"/>
              <a:gd name="connsiteX18" fmla="*/ 7920415 w 12192000"/>
              <a:gd name="connsiteY18" fmla="*/ 412123 h 1133339"/>
              <a:gd name="connsiteX19" fmla="*/ 8518883 w 12192000"/>
              <a:gd name="connsiteY19" fmla="*/ 730689 h 1133339"/>
              <a:gd name="connsiteX20" fmla="*/ 8523397 w 12192000"/>
              <a:gd name="connsiteY20" fmla="*/ 742369 h 1133339"/>
              <a:gd name="connsiteX21" fmla="*/ 8530242 w 12192000"/>
              <a:gd name="connsiteY21" fmla="*/ 732242 h 1133339"/>
              <a:gd name="connsiteX22" fmla="*/ 9068825 w 12192000"/>
              <a:gd name="connsiteY22" fmla="*/ 502276 h 1133339"/>
              <a:gd name="connsiteX23" fmla="*/ 9292147 w 12192000"/>
              <a:gd name="connsiteY23" fmla="*/ 533926 h 1133339"/>
              <a:gd name="connsiteX24" fmla="*/ 9381057 w 12192000"/>
              <a:gd name="connsiteY24" fmla="*/ 567236 h 1133339"/>
              <a:gd name="connsiteX25" fmla="*/ 9408408 w 12192000"/>
              <a:gd name="connsiteY25" fmla="*/ 526771 h 1133339"/>
              <a:gd name="connsiteX26" fmla="*/ 9788804 w 12192000"/>
              <a:gd name="connsiteY26" fmla="*/ 364348 h 1133339"/>
              <a:gd name="connsiteX27" fmla="*/ 10169201 w 12192000"/>
              <a:gd name="connsiteY27" fmla="*/ 526771 h 1133339"/>
              <a:gd name="connsiteX28" fmla="*/ 10193126 w 12192000"/>
              <a:gd name="connsiteY28" fmla="*/ 562169 h 1133339"/>
              <a:gd name="connsiteX29" fmla="*/ 10221725 w 12192000"/>
              <a:gd name="connsiteY29" fmla="*/ 549703 h 1133339"/>
              <a:gd name="connsiteX30" fmla="*/ 10474543 w 12192000"/>
              <a:gd name="connsiteY30" fmla="*/ 508714 h 1133339"/>
              <a:gd name="connsiteX31" fmla="*/ 11030020 w 12192000"/>
              <a:gd name="connsiteY31" fmla="*/ 759843 h 1133339"/>
              <a:gd name="connsiteX32" fmla="*/ 11042281 w 12192000"/>
              <a:gd name="connsiteY32" fmla="*/ 779672 h 1133339"/>
              <a:gd name="connsiteX33" fmla="*/ 11058727 w 12192000"/>
              <a:gd name="connsiteY33" fmla="*/ 737128 h 1133339"/>
              <a:gd name="connsiteX34" fmla="*/ 11657193 w 12192000"/>
              <a:gd name="connsiteY34" fmla="*/ 418562 h 1133339"/>
              <a:gd name="connsiteX35" fmla="*/ 11910011 w 12192000"/>
              <a:gd name="connsiteY35" fmla="*/ 459551 h 1133339"/>
              <a:gd name="connsiteX36" fmla="*/ 12013158 w 12192000"/>
              <a:gd name="connsiteY36" fmla="*/ 504512 h 1133339"/>
              <a:gd name="connsiteX37" fmla="*/ 12070208 w 12192000"/>
              <a:gd name="connsiteY37" fmla="*/ 448985 h 1133339"/>
              <a:gd name="connsiteX38" fmla="*/ 12166333 w 12192000"/>
              <a:gd name="connsiteY38" fmla="*/ 385294 h 1133339"/>
              <a:gd name="connsiteX39" fmla="*/ 12192000 w 12192000"/>
              <a:gd name="connsiteY39" fmla="*/ 374106 h 1133339"/>
              <a:gd name="connsiteX40" fmla="*/ 12192000 w 12192000"/>
              <a:gd name="connsiteY40" fmla="*/ 1133339 h 1133339"/>
              <a:gd name="connsiteX41" fmla="*/ 0 w 12192000"/>
              <a:gd name="connsiteY41" fmla="*/ 1133339 h 1133339"/>
              <a:gd name="connsiteX42" fmla="*/ 0 w 12192000"/>
              <a:gd name="connsiteY42" fmla="*/ 486996 h 1133339"/>
              <a:gd name="connsiteX43" fmla="*/ 71 w 12192000"/>
              <a:gd name="connsiteY43" fmla="*/ 486956 h 1133339"/>
              <a:gd name="connsiteX44" fmla="*/ 336420 w 12192000"/>
              <a:gd name="connsiteY44" fmla="*/ 418562 h 1133339"/>
              <a:gd name="connsiteX45" fmla="*/ 611086 w 12192000"/>
              <a:gd name="connsiteY45" fmla="*/ 463094 h 1133339"/>
              <a:gd name="connsiteX46" fmla="*/ 684818 w 12192000"/>
              <a:gd name="connsiteY46" fmla="*/ 495232 h 1133339"/>
              <a:gd name="connsiteX47" fmla="*/ 719102 w 12192000"/>
              <a:gd name="connsiteY47" fmla="*/ 461863 h 1133339"/>
              <a:gd name="connsiteX48" fmla="*/ 1178373 w 12192000"/>
              <a:gd name="connsiteY48" fmla="*/ 309092 h 1133339"/>
              <a:gd name="connsiteX49" fmla="*/ 1431191 w 12192000"/>
              <a:gd name="connsiteY49" fmla="*/ 350081 h 1133339"/>
              <a:gd name="connsiteX50" fmla="*/ 1535098 w 12192000"/>
              <a:gd name="connsiteY50" fmla="*/ 395372 h 1133339"/>
              <a:gd name="connsiteX51" fmla="*/ 1601328 w 12192000"/>
              <a:gd name="connsiteY51" fmla="*/ 366503 h 1133339"/>
              <a:gd name="connsiteX52" fmla="*/ 1875994 w 12192000"/>
              <a:gd name="connsiteY52" fmla="*/ 321971 h 1133339"/>
              <a:gd name="connsiteX53" fmla="*/ 2526182 w 12192000"/>
              <a:gd name="connsiteY53" fmla="*/ 668067 h 1133339"/>
              <a:gd name="connsiteX54" fmla="*/ 2552597 w 12192000"/>
              <a:gd name="connsiteY54" fmla="*/ 736404 h 1133339"/>
              <a:gd name="connsiteX55" fmla="*/ 2571015 w 12192000"/>
              <a:gd name="connsiteY55" fmla="*/ 731813 h 1133339"/>
              <a:gd name="connsiteX56" fmla="*/ 2701915 w 12192000"/>
              <a:gd name="connsiteY56" fmla="*/ 721216 h 1133339"/>
              <a:gd name="connsiteX57" fmla="*/ 2724369 w 12192000"/>
              <a:gd name="connsiteY57" fmla="*/ 722353 h 1133339"/>
              <a:gd name="connsiteX58" fmla="*/ 2760974 w 12192000"/>
              <a:gd name="connsiteY58" fmla="*/ 627658 h 1133339"/>
              <a:gd name="connsiteX59" fmla="*/ 3359439 w 12192000"/>
              <a:gd name="connsiteY59" fmla="*/ 309092 h 1133339"/>
              <a:gd name="connsiteX60" fmla="*/ 3490338 w 12192000"/>
              <a:gd name="connsiteY60" fmla="*/ 319689 h 1133339"/>
              <a:gd name="connsiteX61" fmla="*/ 3500624 w 12192000"/>
              <a:gd name="connsiteY61" fmla="*/ 322253 h 1133339"/>
              <a:gd name="connsiteX62" fmla="*/ 3537095 w 12192000"/>
              <a:gd name="connsiteY62" fmla="*/ 268294 h 1133339"/>
              <a:gd name="connsiteX63" fmla="*/ 4165443 w 12192000"/>
              <a:gd name="connsiteY63"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192000" h="1133339">
                <a:moveTo>
                  <a:pt x="4165443" y="0"/>
                </a:moveTo>
                <a:cubicBezTo>
                  <a:pt x="4427005" y="0"/>
                  <a:pt x="4657616" y="106424"/>
                  <a:pt x="4793789" y="268294"/>
                </a:cubicBezTo>
                <a:lnTo>
                  <a:pt x="4822897" y="311359"/>
                </a:lnTo>
                <a:lnTo>
                  <a:pt x="4850903" y="309092"/>
                </a:lnTo>
                <a:cubicBezTo>
                  <a:pt x="5075099" y="309092"/>
                  <a:pt x="5272766" y="400313"/>
                  <a:pt x="5389486" y="539058"/>
                </a:cubicBezTo>
                <a:lnTo>
                  <a:pt x="5423004" y="588645"/>
                </a:lnTo>
                <a:lnTo>
                  <a:pt x="5512341" y="549703"/>
                </a:lnTo>
                <a:cubicBezTo>
                  <a:pt x="5590047" y="523309"/>
                  <a:pt x="5675481" y="508714"/>
                  <a:pt x="5765161" y="508714"/>
                </a:cubicBezTo>
                <a:lnTo>
                  <a:pt x="5820259" y="512618"/>
                </a:lnTo>
                <a:lnTo>
                  <a:pt x="5859170" y="474742"/>
                </a:lnTo>
                <a:cubicBezTo>
                  <a:pt x="5976709" y="380352"/>
                  <a:pt x="6139086" y="321971"/>
                  <a:pt x="6318443" y="321971"/>
                </a:cubicBezTo>
                <a:cubicBezTo>
                  <a:pt x="6408121" y="321971"/>
                  <a:pt x="6493555" y="336566"/>
                  <a:pt x="6571261" y="362960"/>
                </a:cubicBezTo>
                <a:lnTo>
                  <a:pt x="6669499" y="405780"/>
                </a:lnTo>
                <a:lnTo>
                  <a:pt x="6680980" y="398172"/>
                </a:lnTo>
                <a:cubicBezTo>
                  <a:pt x="6784641" y="341931"/>
                  <a:pt x="6909609" y="309092"/>
                  <a:pt x="7044125" y="309092"/>
                </a:cubicBezTo>
                <a:cubicBezTo>
                  <a:pt x="7223481" y="309092"/>
                  <a:pt x="7385858" y="367473"/>
                  <a:pt x="7503396" y="461863"/>
                </a:cubicBezTo>
                <a:lnTo>
                  <a:pt x="7549263" y="506507"/>
                </a:lnTo>
                <a:lnTo>
                  <a:pt x="7557270" y="501203"/>
                </a:lnTo>
                <a:cubicBezTo>
                  <a:pt x="7660931" y="444962"/>
                  <a:pt x="7785899" y="412123"/>
                  <a:pt x="7920415" y="412123"/>
                </a:cubicBezTo>
                <a:cubicBezTo>
                  <a:pt x="8189451" y="412123"/>
                  <a:pt x="8420281" y="543481"/>
                  <a:pt x="8518883" y="730689"/>
                </a:cubicBezTo>
                <a:lnTo>
                  <a:pt x="8523397" y="742369"/>
                </a:lnTo>
                <a:lnTo>
                  <a:pt x="8530242" y="732242"/>
                </a:lnTo>
                <a:cubicBezTo>
                  <a:pt x="8646964" y="593497"/>
                  <a:pt x="8844630" y="502276"/>
                  <a:pt x="9068825" y="502276"/>
                </a:cubicBezTo>
                <a:cubicBezTo>
                  <a:pt x="9147294" y="502276"/>
                  <a:pt x="9222512" y="513450"/>
                  <a:pt x="9292147" y="533926"/>
                </a:cubicBezTo>
                <a:lnTo>
                  <a:pt x="9381057" y="567236"/>
                </a:lnTo>
                <a:lnTo>
                  <a:pt x="9408408" y="526771"/>
                </a:lnTo>
                <a:cubicBezTo>
                  <a:pt x="9490847" y="428776"/>
                  <a:pt x="9630456" y="364348"/>
                  <a:pt x="9788804" y="364348"/>
                </a:cubicBezTo>
                <a:cubicBezTo>
                  <a:pt x="9947151" y="364348"/>
                  <a:pt x="10086761" y="428776"/>
                  <a:pt x="10169201" y="526771"/>
                </a:cubicBezTo>
                <a:lnTo>
                  <a:pt x="10193126" y="562169"/>
                </a:lnTo>
                <a:lnTo>
                  <a:pt x="10221725" y="549703"/>
                </a:lnTo>
                <a:cubicBezTo>
                  <a:pt x="10299432" y="523309"/>
                  <a:pt x="10384865" y="508714"/>
                  <a:pt x="10474543" y="508714"/>
                </a:cubicBezTo>
                <a:cubicBezTo>
                  <a:pt x="10709949" y="508714"/>
                  <a:pt x="10916105" y="609285"/>
                  <a:pt x="11030020" y="759843"/>
                </a:cubicBezTo>
                <a:lnTo>
                  <a:pt x="11042281" y="779672"/>
                </a:lnTo>
                <a:lnTo>
                  <a:pt x="11058727" y="737128"/>
                </a:lnTo>
                <a:cubicBezTo>
                  <a:pt x="11157327" y="549920"/>
                  <a:pt x="11388158" y="418562"/>
                  <a:pt x="11657193" y="418562"/>
                </a:cubicBezTo>
                <a:cubicBezTo>
                  <a:pt x="11746871" y="418562"/>
                  <a:pt x="11832305" y="433157"/>
                  <a:pt x="11910011" y="459551"/>
                </a:cubicBezTo>
                <a:lnTo>
                  <a:pt x="12013158" y="504512"/>
                </a:lnTo>
                <a:lnTo>
                  <a:pt x="12070208" y="448985"/>
                </a:lnTo>
                <a:cubicBezTo>
                  <a:pt x="12099592" y="425388"/>
                  <a:pt x="12131779" y="404041"/>
                  <a:pt x="12166333" y="385294"/>
                </a:cubicBezTo>
                <a:lnTo>
                  <a:pt x="12192000" y="374106"/>
                </a:lnTo>
                <a:lnTo>
                  <a:pt x="12192000" y="1133339"/>
                </a:lnTo>
                <a:lnTo>
                  <a:pt x="0" y="1133339"/>
                </a:lnTo>
                <a:lnTo>
                  <a:pt x="0" y="486996"/>
                </a:lnTo>
                <a:lnTo>
                  <a:pt x="71" y="486956"/>
                </a:lnTo>
                <a:cubicBezTo>
                  <a:pt x="100055" y="443338"/>
                  <a:pt x="214635" y="418562"/>
                  <a:pt x="336420" y="418562"/>
                </a:cubicBezTo>
                <a:cubicBezTo>
                  <a:pt x="433848" y="418562"/>
                  <a:pt x="526664" y="434418"/>
                  <a:pt x="611086" y="463094"/>
                </a:cubicBezTo>
                <a:lnTo>
                  <a:pt x="684818" y="495232"/>
                </a:lnTo>
                <a:lnTo>
                  <a:pt x="719102" y="461863"/>
                </a:lnTo>
                <a:cubicBezTo>
                  <a:pt x="836640" y="367473"/>
                  <a:pt x="999017" y="309092"/>
                  <a:pt x="1178373" y="309092"/>
                </a:cubicBezTo>
                <a:cubicBezTo>
                  <a:pt x="1268052" y="309092"/>
                  <a:pt x="1353485" y="323687"/>
                  <a:pt x="1431191" y="350081"/>
                </a:cubicBezTo>
                <a:lnTo>
                  <a:pt x="1535098" y="395372"/>
                </a:lnTo>
                <a:lnTo>
                  <a:pt x="1601328" y="366503"/>
                </a:lnTo>
                <a:cubicBezTo>
                  <a:pt x="1685751" y="337827"/>
                  <a:pt x="1778567" y="321971"/>
                  <a:pt x="1875994" y="321971"/>
                </a:cubicBezTo>
                <a:cubicBezTo>
                  <a:pt x="2168280" y="321971"/>
                  <a:pt x="2419060" y="464681"/>
                  <a:pt x="2526182" y="668067"/>
                </a:cubicBezTo>
                <a:lnTo>
                  <a:pt x="2552597" y="736404"/>
                </a:lnTo>
                <a:lnTo>
                  <a:pt x="2571015" y="731813"/>
                </a:lnTo>
                <a:cubicBezTo>
                  <a:pt x="2613296" y="724865"/>
                  <a:pt x="2657074" y="721216"/>
                  <a:pt x="2701915" y="721216"/>
                </a:cubicBezTo>
                <a:lnTo>
                  <a:pt x="2724369" y="722353"/>
                </a:lnTo>
                <a:lnTo>
                  <a:pt x="2760974" y="627658"/>
                </a:lnTo>
                <a:cubicBezTo>
                  <a:pt x="2859573" y="440450"/>
                  <a:pt x="3090405" y="309092"/>
                  <a:pt x="3359439" y="309092"/>
                </a:cubicBezTo>
                <a:cubicBezTo>
                  <a:pt x="3404279" y="309092"/>
                  <a:pt x="3448056" y="312741"/>
                  <a:pt x="3490338" y="319689"/>
                </a:cubicBezTo>
                <a:lnTo>
                  <a:pt x="3500624" y="322253"/>
                </a:lnTo>
                <a:lnTo>
                  <a:pt x="3537095" y="268294"/>
                </a:lnTo>
                <a:cubicBezTo>
                  <a:pt x="3673270" y="106424"/>
                  <a:pt x="3903880" y="0"/>
                  <a:pt x="416544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1" name="任意多边形 30"/>
          <p:cNvSpPr/>
          <p:nvPr/>
        </p:nvSpPr>
        <p:spPr>
          <a:xfrm rot="20700000" flipH="1">
            <a:off x="5499100" y="1689100"/>
            <a:ext cx="1193800" cy="619125"/>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accent2">
                  <a:alpha val="50000"/>
                </a:schemeClr>
              </a:gs>
              <a:gs pos="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3581400" y="2591560"/>
            <a:ext cx="5029200" cy="978729"/>
          </a:xfrm>
        </p:spPr>
        <p:txBody>
          <a:bodyPr anchor="b">
            <a:normAutofit/>
          </a:bodyPr>
          <a:lstStyle>
            <a:lvl1pPr algn="ctr">
              <a:defRPr sz="4800">
                <a:solidFill>
                  <a:schemeClr val="bg1"/>
                </a:solidFill>
              </a:defRPr>
            </a:lvl1pPr>
          </a:lstStyle>
          <a:p>
            <a:pPr fontAlgn="base"/>
            <a:r>
              <a:rPr lang="zh-CN" altLang="en-US" strike="noStrike" noProof="1" smtClean="0"/>
              <a:t>单击此处编辑母版标题样式</a:t>
            </a:r>
            <a:endParaRPr lang="zh-CN" altLang="en-US" strike="noStrike" noProof="1"/>
          </a:p>
        </p:txBody>
      </p:sp>
      <p:sp>
        <p:nvSpPr>
          <p:cNvPr id="18" name="内容占位符 17"/>
          <p:cNvSpPr>
            <a:spLocks noGrp="1"/>
          </p:cNvSpPr>
          <p:nvPr>
            <p:ph sz="quarter" idx="13"/>
          </p:nvPr>
        </p:nvSpPr>
        <p:spPr>
          <a:xfrm>
            <a:off x="3581400" y="3610928"/>
            <a:ext cx="5029200" cy="461665"/>
          </a:xfrm>
        </p:spPr>
        <p:txBody>
          <a:bodyPr>
            <a:normAutofit/>
          </a:bodyPr>
          <a:lstStyle>
            <a:lvl1pPr marL="0" indent="0" algn="ctr">
              <a:buNone/>
              <a:defRPr sz="2000">
                <a:solidFill>
                  <a:schemeClr val="bg1"/>
                </a:solidFill>
              </a:defRPr>
            </a:lvl1pPr>
          </a:lstStyle>
          <a:p>
            <a:pPr lvl="0" fontAlgn="base"/>
            <a:r>
              <a:rPr lang="zh-CN" altLang="en-US" strike="noStrike" noProof="1" smtClean="0"/>
              <a:t>单击此处编辑母版文本样式</a:t>
            </a:r>
            <a:endParaRPr lang="zh-CN" altLang="en-US" strike="noStrike" noProof="1" smtClean="0"/>
          </a:p>
        </p:txBody>
      </p:sp>
      <p:sp>
        <p:nvSpPr>
          <p:cNvPr id="32" name="日期占位符 2"/>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defRPr sz="1200" smtClean="0"/>
            </a:lvl1p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3" name="页脚占位符 3"/>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4" name="灯片编号占位符 4"/>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
            <a:pPr algn="r" fontAlgn="base">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6"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defRPr sz="1200" smtClean="0"/>
            </a:lvl1p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1"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2"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
            <a:pPr algn="r" fontAlgn="base">
              <a:lnSpc>
                <a:spcPct val="120000"/>
              </a:lnSpc>
            </a:pPr>
            <a:fld id="{9A0DB2DC-4C9A-4742-B13C-FB6460FD3503}" type="slidenum">
              <a:rPr lang="zh-CN" altLang="zh-CN" strike="noStrike" noProof="1" dirty="0">
                <a:latin typeface="Arial" panose="020B0604020202020204" pitchFamily="34" charset="0"/>
                <a:ea typeface="宋体" panose="02010600030101010101" pitchFamily="2" charset="-122"/>
                <a:cs typeface="+mn-cs"/>
              </a:rPr>
            </a:fld>
            <a:endParaRPr lang="zh-CN" altLang="zh-CN" strike="noStrike" noProof="1" dirty="0"/>
          </a:p>
        </p:txBody>
      </p:sp>
    </p:spTree>
  </p:cSld>
  <p:clrMapOvr>
    <a:masterClrMapping/>
  </p:clrMapOvr>
  <p:hf sldNum="0" hdr="0" ftr="0" dt="0"/>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788" y="711200"/>
            <a:ext cx="4262400" cy="1600200"/>
          </a:xfrm>
        </p:spPr>
        <p:txBody>
          <a:bodyPr anchor="t">
            <a:normAutofit/>
          </a:bodyPr>
          <a:lstStyle>
            <a:lvl1pPr algn="l">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noChangeAspect="1"/>
          </p:cNvSpPr>
          <p:nvPr>
            <p:ph type="pic" idx="1"/>
          </p:nvPr>
        </p:nvSpPr>
        <p:spPr>
          <a:xfrm>
            <a:off x="5352521" y="733425"/>
            <a:ext cx="6170400" cy="540360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1" fontAlgn="base" latinLnBrk="0" hangingPunct="1">
              <a:lnSpc>
                <a:spcPct val="120000"/>
              </a:lnSpc>
              <a:spcBef>
                <a:spcPts val="750"/>
              </a:spcBef>
              <a:spcAft>
                <a:spcPct val="0"/>
              </a:spcAft>
              <a:buClrTx/>
              <a:buSzTx/>
              <a:buFont typeface="Arial" panose="020B0604020202020204" pitchFamily="34" charset="0"/>
              <a:buNone/>
              <a:defRPr/>
            </a:pPr>
            <a:r>
              <a:rPr kumimoji="0" lang="zh-CN" altLang="en-US" sz="2400" b="0" i="0" u="none" strike="noStrike" kern="1200" cap="none" spc="0" normalizeH="0" baseline="0" noProof="1" smtClean="0">
                <a:ln>
                  <a:noFill/>
                </a:ln>
                <a:solidFill>
                  <a:schemeClr val="tx1"/>
                </a:solidFill>
                <a:effectLst/>
                <a:uLnTx/>
                <a:uFillTx/>
                <a:latin typeface="+mn-lt"/>
                <a:ea typeface="+mn-ea"/>
                <a:cs typeface="+mn-cs"/>
              </a:rPr>
              <a:t>单击图标添加图片</a:t>
            </a: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311400"/>
            <a:ext cx="42624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16" name="日期占位符 4"/>
          <p:cNvSpPr>
            <a:spLocks noGrp="1"/>
          </p:cNvSpPr>
          <p:nvPr>
            <p:ph type="dt" sz="half" idx="12"/>
          </p:nvPr>
        </p:nvSpPr>
        <p:spPr>
          <a:xfrm>
            <a:off x="838200" y="6356350"/>
            <a:ext cx="2743200" cy="365125"/>
          </a:xfrm>
          <a:prstGeom prst="rect">
            <a:avLst/>
          </a:prstGeom>
        </p:spPr>
        <p:txBody>
          <a:bodyPr vert="horz" lIns="91440" tIns="45720" rIns="91440" bIns="45720" rtlCol="0" anchor="ctr">
            <a:normAutofit/>
          </a:bodyPr>
          <a:lstStyle>
            <a:lvl1pPr>
              <a:defRPr sz="1200" smtClean="0"/>
            </a:lvl1p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9EFD9D74-47D9-4702-A33C-335B63B48DBF}"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1" name="页脚占位符 5"/>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sz="1200" dirty="0"/>
            </a:lvl1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2" name="灯片编号占位符 6"/>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
            <a:pPr algn="r" fontAlgn="base">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2700"/>
            </a:lvl1p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8879959" cy="5811838"/>
          </a:xfrm>
        </p:spPr>
        <p:txBody>
          <a:bodyPr vert="eaVert">
            <a:normAutofit/>
          </a:bodyPr>
          <a:lstStyle>
            <a:lvl1pPr>
              <a:defRPr sz="2400"/>
            </a:lvl1pPr>
            <a:lvl2pPr>
              <a:defRPr sz="2000"/>
            </a:lvl2pPr>
            <a:lvl3pPr>
              <a:defRPr sz="1800"/>
            </a:lvl3pPr>
            <a:lvl4pPr>
              <a:defRPr sz="1800"/>
            </a:lvl4pPr>
            <a:lvl5pPr>
              <a:defRPr sz="18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16"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defRPr sz="1200" smtClean="0"/>
            </a:lvl1p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1"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2"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
            <a:pPr algn="r" fontAlgn="base">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showMasterSp="0">
  <p:cSld name="内容">
    <p:bg>
      <p:bgPr>
        <a:solidFill>
          <a:schemeClr val="bg1"/>
        </a:solidFill>
        <a:effectLst/>
      </p:bgPr>
    </p:bg>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0" y="551544"/>
            <a:ext cx="10515600" cy="5558971"/>
          </a:xfrm>
        </p:spPr>
        <p:txBody>
          <a:bodyPr>
            <a:normAutofit/>
          </a:bodyPr>
          <a:lstStyle>
            <a:lvl1pPr>
              <a:defRPr sz="2400"/>
            </a:lvl1pPr>
            <a:lvl2pPr>
              <a:defRPr sz="2000"/>
            </a:lvl2pPr>
            <a:lvl3pPr>
              <a:defRPr sz="1800"/>
            </a:lvl3pPr>
            <a:lvl4pPr>
              <a:defRPr sz="1800"/>
            </a:lvl4pPr>
            <a:lvl5pPr>
              <a:defRPr sz="18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16" name="日期占位符 2"/>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defRPr sz="1200" smtClean="0"/>
            </a:lvl1p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1" name="页脚占位符 3"/>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2" name="灯片编号占位符 4"/>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
            <a:pPr algn="r" fontAlgn="base">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userDrawn="1">
  <p:cSld name="1_标题幻灯片">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normAutofit/>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normAutofit/>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ctr" anchorCtr="0" compatLnSpc="1"/>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2_标题幻灯片">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normAutofit/>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normAutofit/>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ctr" anchorCtr="0" compatLnSpc="1"/>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179.xml><?xml version="1.0" encoding="utf-8"?>
<p:sldLayout xmlns:a="http://schemas.openxmlformats.org/drawingml/2006/main" xmlns:r="http://schemas.openxmlformats.org/officeDocument/2006/relationships" xmlns:p="http://schemas.openxmlformats.org/presentationml/2006/main" userDrawn="1">
  <p:cSld name="3_标题幻灯片">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normAutofit/>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normAutofit/>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ctr" anchorCtr="0" compatLnSpc="1"/>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180.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16" name="任意多边形 30"/>
          <p:cNvSpPr/>
          <p:nvPr/>
        </p:nvSpPr>
        <p:spPr>
          <a:xfrm rot="20700000" flipH="1">
            <a:off x="8567738" y="636588"/>
            <a:ext cx="1196975" cy="619125"/>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accent2">
                  <a:alpha val="50000"/>
                </a:schemeClr>
              </a:gs>
              <a:gs pos="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29708" name="组合 16"/>
          <p:cNvGrpSpPr/>
          <p:nvPr/>
        </p:nvGrpSpPr>
        <p:grpSpPr>
          <a:xfrm>
            <a:off x="774700" y="3287713"/>
            <a:ext cx="1562100" cy="268287"/>
            <a:chOff x="580290" y="3288314"/>
            <a:chExt cx="1172059" cy="267237"/>
          </a:xfrm>
        </p:grpSpPr>
        <p:sp>
          <p:nvSpPr>
            <p:cNvPr id="22" name="椭圆 21"/>
            <p:cNvSpPr/>
            <p:nvPr/>
          </p:nvSpPr>
          <p:spPr>
            <a:xfrm rot="10800000">
              <a:off x="580290" y="3288314"/>
              <a:ext cx="266810"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3" name="椭圆 22"/>
            <p:cNvSpPr/>
            <p:nvPr/>
          </p:nvSpPr>
          <p:spPr>
            <a:xfrm rot="10800000">
              <a:off x="1172673" y="3321521"/>
              <a:ext cx="201695" cy="200824"/>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4" name="椭圆 23"/>
            <p:cNvSpPr/>
            <p:nvPr/>
          </p:nvSpPr>
          <p:spPr>
            <a:xfrm rot="10800000">
              <a:off x="1618944" y="3354728"/>
              <a:ext cx="133405" cy="13440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29712" name="组合 17"/>
          <p:cNvGrpSpPr/>
          <p:nvPr/>
        </p:nvGrpSpPr>
        <p:grpSpPr>
          <a:xfrm flipH="1">
            <a:off x="9848850" y="3295650"/>
            <a:ext cx="1563688" cy="266700"/>
            <a:chOff x="580290" y="3288314"/>
            <a:chExt cx="1172059" cy="267237"/>
          </a:xfrm>
        </p:grpSpPr>
        <p:sp>
          <p:nvSpPr>
            <p:cNvPr id="26" name="椭圆 25"/>
            <p:cNvSpPr/>
            <p:nvPr/>
          </p:nvSpPr>
          <p:spPr>
            <a:xfrm rot="10800000">
              <a:off x="580290" y="3288314"/>
              <a:ext cx="266449"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7" name="椭圆 19"/>
            <p:cNvSpPr/>
            <p:nvPr/>
          </p:nvSpPr>
          <p:spPr>
            <a:xfrm rot="10800000">
              <a:off x="1173457" y="3321719"/>
              <a:ext cx="199837" cy="200428"/>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8" name="椭圆 27"/>
            <p:cNvSpPr/>
            <p:nvPr/>
          </p:nvSpPr>
          <p:spPr>
            <a:xfrm rot="10800000">
              <a:off x="1619124" y="3355123"/>
              <a:ext cx="133225" cy="13361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29" name="任意多边形: 形状 6"/>
          <p:cNvSpPr/>
          <p:nvPr/>
        </p:nvSpPr>
        <p:spPr>
          <a:xfrm>
            <a:off x="0" y="4887913"/>
            <a:ext cx="12192000" cy="1970088"/>
          </a:xfrm>
          <a:custGeom>
            <a:avLst/>
            <a:gdLst>
              <a:gd name="connsiteX0" fmla="*/ 4761693 w 12192001"/>
              <a:gd name="connsiteY0" fmla="*/ 0 h 1975365"/>
              <a:gd name="connsiteX1" fmla="*/ 6041005 w 12192001"/>
              <a:gd name="connsiteY1" fmla="*/ 551581 h 1975365"/>
              <a:gd name="connsiteX2" fmla="*/ 6051129 w 12192001"/>
              <a:gd name="connsiteY2" fmla="*/ 563959 h 1975365"/>
              <a:gd name="connsiteX3" fmla="*/ 6073942 w 12192001"/>
              <a:gd name="connsiteY3" fmla="*/ 553912 h 1975365"/>
              <a:gd name="connsiteX4" fmla="*/ 6719270 w 12192001"/>
              <a:gd name="connsiteY4" fmla="*/ 434799 h 1975365"/>
              <a:gd name="connsiteX5" fmla="*/ 7891577 w 12192001"/>
              <a:gd name="connsiteY5" fmla="*/ 878743 h 1975365"/>
              <a:gd name="connsiteX6" fmla="*/ 7956994 w 12192001"/>
              <a:gd name="connsiteY6" fmla="*/ 944547 h 1975365"/>
              <a:gd name="connsiteX7" fmla="*/ 7985842 w 12192001"/>
              <a:gd name="connsiteY7" fmla="*/ 901137 h 1975365"/>
              <a:gd name="connsiteX8" fmla="*/ 9599486 w 12192001"/>
              <a:gd name="connsiteY8" fmla="*/ 116746 h 1975365"/>
              <a:gd name="connsiteX9" fmla="*/ 11213130 w 12192001"/>
              <a:gd name="connsiteY9" fmla="*/ 901137 h 1975365"/>
              <a:gd name="connsiteX10" fmla="*/ 11218027 w 12192001"/>
              <a:gd name="connsiteY10" fmla="*/ 908506 h 1975365"/>
              <a:gd name="connsiteX11" fmla="*/ 11301959 w 12192001"/>
              <a:gd name="connsiteY11" fmla="*/ 824077 h 1975365"/>
              <a:gd name="connsiteX12" fmla="*/ 12140144 w 12192001"/>
              <a:gd name="connsiteY12" fmla="*/ 410927 h 1975365"/>
              <a:gd name="connsiteX13" fmla="*/ 12192001 w 12192001"/>
              <a:gd name="connsiteY13" fmla="*/ 403692 h 1975365"/>
              <a:gd name="connsiteX14" fmla="*/ 12192001 w 12192001"/>
              <a:gd name="connsiteY14" fmla="*/ 1975365 h 1975365"/>
              <a:gd name="connsiteX15" fmla="*/ 0 w 12192001"/>
              <a:gd name="connsiteY15" fmla="*/ 1975365 h 1975365"/>
              <a:gd name="connsiteX16" fmla="*/ 0 w 12192001"/>
              <a:gd name="connsiteY16" fmla="*/ 204727 h 1975365"/>
              <a:gd name="connsiteX17" fmla="*/ 60384 w 12192001"/>
              <a:gd name="connsiteY17" fmla="*/ 207862 h 1975365"/>
              <a:gd name="connsiteX18" fmla="*/ 1338550 w 12192001"/>
              <a:gd name="connsiteY18" fmla="*/ 843689 h 1975365"/>
              <a:gd name="connsiteX19" fmla="*/ 1434547 w 12192001"/>
              <a:gd name="connsiteY19" fmla="*/ 961054 h 1975365"/>
              <a:gd name="connsiteX20" fmla="*/ 1439685 w 12192001"/>
              <a:gd name="connsiteY20" fmla="*/ 955887 h 1975365"/>
              <a:gd name="connsiteX21" fmla="*/ 2815706 w 12192001"/>
              <a:gd name="connsiteY21" fmla="*/ 434799 h 1975365"/>
              <a:gd name="connsiteX22" fmla="*/ 3394383 w 12192001"/>
              <a:gd name="connsiteY22" fmla="*/ 514784 h 1975365"/>
              <a:gd name="connsiteX23" fmla="*/ 3487865 w 12192001"/>
              <a:gd name="connsiteY23" fmla="*/ 546065 h 1975365"/>
              <a:gd name="connsiteX24" fmla="*/ 3589385 w 12192001"/>
              <a:gd name="connsiteY24" fmla="*/ 443944 h 1975365"/>
              <a:gd name="connsiteX25" fmla="*/ 4761693 w 12192001"/>
              <a:gd name="connsiteY25"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1" h="1975365">
                <a:moveTo>
                  <a:pt x="4761693" y="0"/>
                </a:moveTo>
                <a:cubicBezTo>
                  <a:pt x="5276735" y="0"/>
                  <a:pt x="5736923" y="214716"/>
                  <a:pt x="6041005" y="551581"/>
                </a:cubicBezTo>
                <a:lnTo>
                  <a:pt x="6051129" y="563959"/>
                </a:lnTo>
                <a:lnTo>
                  <a:pt x="6073942" y="553912"/>
                </a:lnTo>
                <a:cubicBezTo>
                  <a:pt x="6272289" y="477212"/>
                  <a:pt x="6490362" y="434799"/>
                  <a:pt x="6719270" y="434799"/>
                </a:cubicBezTo>
                <a:cubicBezTo>
                  <a:pt x="7177084" y="434799"/>
                  <a:pt x="7591557" y="604452"/>
                  <a:pt x="7891577" y="878743"/>
                </a:cubicBezTo>
                <a:lnTo>
                  <a:pt x="7956994" y="944547"/>
                </a:lnTo>
                <a:lnTo>
                  <a:pt x="7985842" y="901137"/>
                </a:lnTo>
                <a:cubicBezTo>
                  <a:pt x="8335549" y="427892"/>
                  <a:pt x="8927773" y="116746"/>
                  <a:pt x="9599486" y="116746"/>
                </a:cubicBezTo>
                <a:cubicBezTo>
                  <a:pt x="10271198" y="116746"/>
                  <a:pt x="10863422" y="427892"/>
                  <a:pt x="11213130" y="901137"/>
                </a:cubicBezTo>
                <a:lnTo>
                  <a:pt x="11218027" y="908506"/>
                </a:lnTo>
                <a:lnTo>
                  <a:pt x="11301959" y="824077"/>
                </a:lnTo>
                <a:cubicBezTo>
                  <a:pt x="11526974" y="618359"/>
                  <a:pt x="11816369" y="471500"/>
                  <a:pt x="12140144" y="410927"/>
                </a:cubicBezTo>
                <a:lnTo>
                  <a:pt x="12192001" y="403692"/>
                </a:lnTo>
                <a:lnTo>
                  <a:pt x="12192001" y="1975365"/>
                </a:lnTo>
                <a:lnTo>
                  <a:pt x="0" y="1975365"/>
                </a:lnTo>
                <a:lnTo>
                  <a:pt x="0" y="204727"/>
                </a:lnTo>
                <a:lnTo>
                  <a:pt x="60384" y="207862"/>
                </a:lnTo>
                <a:cubicBezTo>
                  <a:pt x="573648" y="261507"/>
                  <a:pt x="1026243" y="497713"/>
                  <a:pt x="1338550" y="843689"/>
                </a:cubicBezTo>
                <a:lnTo>
                  <a:pt x="1434547" y="961054"/>
                </a:lnTo>
                <a:lnTo>
                  <a:pt x="1439685" y="955887"/>
                </a:lnTo>
                <a:cubicBezTo>
                  <a:pt x="1791839" y="633932"/>
                  <a:pt x="2278336" y="434799"/>
                  <a:pt x="2815706" y="434799"/>
                </a:cubicBezTo>
                <a:cubicBezTo>
                  <a:pt x="3017220" y="434799"/>
                  <a:pt x="3211580" y="462802"/>
                  <a:pt x="3394383" y="514784"/>
                </a:cubicBezTo>
                <a:lnTo>
                  <a:pt x="3487865" y="546065"/>
                </a:lnTo>
                <a:lnTo>
                  <a:pt x="3589385" y="443944"/>
                </a:lnTo>
                <a:cubicBezTo>
                  <a:pt x="3889406" y="169652"/>
                  <a:pt x="4303879" y="0"/>
                  <a:pt x="4761693" y="0"/>
                </a:cubicBezTo>
                <a:close/>
              </a:path>
            </a:pathLst>
          </a:custGeom>
          <a:gradFill>
            <a:gsLst>
              <a:gs pos="0">
                <a:schemeClr val="accent2">
                  <a:alpha val="50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0" name="任意多边形: 形状 7"/>
          <p:cNvSpPr/>
          <p:nvPr/>
        </p:nvSpPr>
        <p:spPr>
          <a:xfrm>
            <a:off x="0" y="5421313"/>
            <a:ext cx="12192000" cy="1436688"/>
          </a:xfrm>
          <a:custGeom>
            <a:avLst/>
            <a:gdLst>
              <a:gd name="connsiteX0" fmla="*/ 1825119 w 12192000"/>
              <a:gd name="connsiteY0" fmla="*/ 0 h 1445191"/>
              <a:gd name="connsiteX1" fmla="*/ 2676215 w 12192000"/>
              <a:gd name="connsiteY1" fmla="*/ 335498 h 1445191"/>
              <a:gd name="connsiteX2" fmla="*/ 2725007 w 12192000"/>
              <a:gd name="connsiteY2" fmla="*/ 402142 h 1445191"/>
              <a:gd name="connsiteX3" fmla="*/ 2887042 w 12192000"/>
              <a:gd name="connsiteY3" fmla="*/ 336937 h 1445191"/>
              <a:gd name="connsiteX4" fmla="*/ 3286558 w 12192000"/>
              <a:gd name="connsiteY4" fmla="*/ 277137 h 1445191"/>
              <a:gd name="connsiteX5" fmla="*/ 4137654 w 12192000"/>
              <a:gd name="connsiteY5" fmla="*/ 612635 h 1445191"/>
              <a:gd name="connsiteX6" fmla="*/ 4137762 w 12192000"/>
              <a:gd name="connsiteY6" fmla="*/ 612785 h 1445191"/>
              <a:gd name="connsiteX7" fmla="*/ 4173314 w 12192000"/>
              <a:gd name="connsiteY7" fmla="*/ 564223 h 1445191"/>
              <a:gd name="connsiteX8" fmla="*/ 5259074 w 12192000"/>
              <a:gd name="connsiteY8" fmla="*/ 136221 h 1445191"/>
              <a:gd name="connsiteX9" fmla="*/ 5883199 w 12192000"/>
              <a:gd name="connsiteY9" fmla="*/ 253387 h 1445191"/>
              <a:gd name="connsiteX10" fmla="*/ 5937700 w 12192000"/>
              <a:gd name="connsiteY10" fmla="*/ 277935 h 1445191"/>
              <a:gd name="connsiteX11" fmla="*/ 5998970 w 12192000"/>
              <a:gd name="connsiteY11" fmla="*/ 222879 h 1445191"/>
              <a:gd name="connsiteX12" fmla="*/ 6724734 w 12192000"/>
              <a:gd name="connsiteY12" fmla="*/ 0 h 1445191"/>
              <a:gd name="connsiteX13" fmla="*/ 7450498 w 12192000"/>
              <a:gd name="connsiteY13" fmla="*/ 222879 h 1445191"/>
              <a:gd name="connsiteX14" fmla="*/ 7504128 w 12192000"/>
              <a:gd name="connsiteY14" fmla="*/ 271069 h 1445191"/>
              <a:gd name="connsiteX15" fmla="*/ 7515578 w 12192000"/>
              <a:gd name="connsiteY15" fmla="*/ 265911 h 1445191"/>
              <a:gd name="connsiteX16" fmla="*/ 8139707 w 12192000"/>
              <a:gd name="connsiteY16" fmla="*/ 148745 h 1445191"/>
              <a:gd name="connsiteX17" fmla="*/ 9129790 w 12192000"/>
              <a:gd name="connsiteY17" fmla="*/ 484217 h 1445191"/>
              <a:gd name="connsiteX18" fmla="*/ 9258974 w 12192000"/>
              <a:gd name="connsiteY18" fmla="*/ 615575 h 1445191"/>
              <a:gd name="connsiteX19" fmla="*/ 9261126 w 12192000"/>
              <a:gd name="connsiteY19" fmla="*/ 612634 h 1445191"/>
              <a:gd name="connsiteX20" fmla="*/ 10112222 w 12192000"/>
              <a:gd name="connsiteY20" fmla="*/ 277136 h 1445191"/>
              <a:gd name="connsiteX21" fmla="*/ 10686084 w 12192000"/>
              <a:gd name="connsiteY21" fmla="*/ 407095 h 1445191"/>
              <a:gd name="connsiteX22" fmla="*/ 10698420 w 12192000"/>
              <a:gd name="connsiteY22" fmla="*/ 414641 h 1445191"/>
              <a:gd name="connsiteX23" fmla="*/ 10756361 w 12192000"/>
              <a:gd name="connsiteY23" fmla="*/ 335498 h 1445191"/>
              <a:gd name="connsiteX24" fmla="*/ 11607457 w 12192000"/>
              <a:gd name="connsiteY24" fmla="*/ 0 h 1445191"/>
              <a:gd name="connsiteX25" fmla="*/ 12096693 w 12192000"/>
              <a:gd name="connsiteY25" fmla="*/ 91844 h 1445191"/>
              <a:gd name="connsiteX26" fmla="*/ 12192000 w 12192000"/>
              <a:gd name="connsiteY26" fmla="*/ 135942 h 1445191"/>
              <a:gd name="connsiteX27" fmla="*/ 12192000 w 12192000"/>
              <a:gd name="connsiteY27" fmla="*/ 1445191 h 1445191"/>
              <a:gd name="connsiteX28" fmla="*/ 0 w 12192000"/>
              <a:gd name="connsiteY28" fmla="*/ 1445191 h 1445191"/>
              <a:gd name="connsiteX29" fmla="*/ 0 w 12192000"/>
              <a:gd name="connsiteY29" fmla="*/ 326970 h 1445191"/>
              <a:gd name="connsiteX30" fmla="*/ 2069 w 12192000"/>
              <a:gd name="connsiteY30" fmla="*/ 326409 h 1445191"/>
              <a:gd name="connsiteX31" fmla="*/ 329894 w 12192000"/>
              <a:gd name="connsiteY31" fmla="*/ 289663 h 1445191"/>
              <a:gd name="connsiteX32" fmla="*/ 878628 w 12192000"/>
              <a:gd name="connsiteY32" fmla="*/ 397949 h 1445191"/>
              <a:gd name="connsiteX33" fmla="*/ 914726 w 12192000"/>
              <a:gd name="connsiteY33" fmla="*/ 416495 h 1445191"/>
              <a:gd name="connsiteX34" fmla="*/ 974025 w 12192000"/>
              <a:gd name="connsiteY34" fmla="*/ 335498 h 1445191"/>
              <a:gd name="connsiteX35" fmla="*/ 1825119 w 12192000"/>
              <a:gd name="connsiteY35"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1445191">
                <a:moveTo>
                  <a:pt x="1825119" y="0"/>
                </a:moveTo>
                <a:cubicBezTo>
                  <a:pt x="2179406" y="0"/>
                  <a:pt x="2491766" y="133083"/>
                  <a:pt x="2676215" y="335498"/>
                </a:cubicBezTo>
                <a:lnTo>
                  <a:pt x="2725007" y="402142"/>
                </a:lnTo>
                <a:lnTo>
                  <a:pt x="2887042" y="336937"/>
                </a:lnTo>
                <a:cubicBezTo>
                  <a:pt x="3009837" y="298430"/>
                  <a:pt x="3144843" y="277137"/>
                  <a:pt x="3286558" y="277137"/>
                </a:cubicBezTo>
                <a:cubicBezTo>
                  <a:pt x="3640842" y="277137"/>
                  <a:pt x="3953203" y="410220"/>
                  <a:pt x="4137654" y="612635"/>
                </a:cubicBezTo>
                <a:lnTo>
                  <a:pt x="4137762" y="612785"/>
                </a:lnTo>
                <a:lnTo>
                  <a:pt x="4173314" y="564223"/>
                </a:lnTo>
                <a:cubicBezTo>
                  <a:pt x="4408621" y="305997"/>
                  <a:pt x="4807103" y="136221"/>
                  <a:pt x="5259074" y="136221"/>
                </a:cubicBezTo>
                <a:cubicBezTo>
                  <a:pt x="5485056" y="136221"/>
                  <a:pt x="5697670" y="178665"/>
                  <a:pt x="5883199" y="253387"/>
                </a:cubicBezTo>
                <a:lnTo>
                  <a:pt x="5937700" y="277935"/>
                </a:lnTo>
                <a:lnTo>
                  <a:pt x="5998970" y="222879"/>
                </a:lnTo>
                <a:cubicBezTo>
                  <a:pt x="6184708" y="85173"/>
                  <a:pt x="6441306" y="0"/>
                  <a:pt x="6724734" y="0"/>
                </a:cubicBezTo>
                <a:cubicBezTo>
                  <a:pt x="7008162" y="0"/>
                  <a:pt x="7264760" y="85173"/>
                  <a:pt x="7450498" y="222879"/>
                </a:cubicBezTo>
                <a:lnTo>
                  <a:pt x="7504128" y="271069"/>
                </a:lnTo>
                <a:lnTo>
                  <a:pt x="7515578" y="265911"/>
                </a:lnTo>
                <a:cubicBezTo>
                  <a:pt x="7701109" y="191189"/>
                  <a:pt x="7913723" y="148745"/>
                  <a:pt x="8139707" y="148745"/>
                </a:cubicBezTo>
                <a:cubicBezTo>
                  <a:pt x="8535178" y="148745"/>
                  <a:pt x="8889702" y="278730"/>
                  <a:pt x="9129790" y="484217"/>
                </a:cubicBezTo>
                <a:lnTo>
                  <a:pt x="9258974" y="615575"/>
                </a:lnTo>
                <a:lnTo>
                  <a:pt x="9261126" y="612634"/>
                </a:lnTo>
                <a:cubicBezTo>
                  <a:pt x="9445576" y="410219"/>
                  <a:pt x="9757936" y="277136"/>
                  <a:pt x="10112222" y="277136"/>
                </a:cubicBezTo>
                <a:cubicBezTo>
                  <a:pt x="10324793" y="277136"/>
                  <a:pt x="10522273" y="325046"/>
                  <a:pt x="10686084" y="407095"/>
                </a:cubicBezTo>
                <a:lnTo>
                  <a:pt x="10698420" y="414641"/>
                </a:lnTo>
                <a:lnTo>
                  <a:pt x="10756361" y="335498"/>
                </a:lnTo>
                <a:cubicBezTo>
                  <a:pt x="10940811" y="133083"/>
                  <a:pt x="11253171" y="0"/>
                  <a:pt x="11607457" y="0"/>
                </a:cubicBezTo>
                <a:cubicBezTo>
                  <a:pt x="11784600" y="0"/>
                  <a:pt x="11951262" y="33271"/>
                  <a:pt x="12096693" y="91844"/>
                </a:cubicBezTo>
                <a:lnTo>
                  <a:pt x="12192000" y="135942"/>
                </a:lnTo>
                <a:lnTo>
                  <a:pt x="12192000" y="1445191"/>
                </a:lnTo>
                <a:lnTo>
                  <a:pt x="0" y="1445191"/>
                </a:lnTo>
                <a:lnTo>
                  <a:pt x="0" y="326970"/>
                </a:lnTo>
                <a:lnTo>
                  <a:pt x="2069" y="326409"/>
                </a:lnTo>
                <a:cubicBezTo>
                  <a:pt x="105629" y="302528"/>
                  <a:pt x="215735" y="289663"/>
                  <a:pt x="329894" y="289663"/>
                </a:cubicBezTo>
                <a:cubicBezTo>
                  <a:pt x="529672" y="289663"/>
                  <a:pt x="717038" y="329061"/>
                  <a:pt x="878628" y="397949"/>
                </a:cubicBezTo>
                <a:lnTo>
                  <a:pt x="914726" y="416495"/>
                </a:lnTo>
                <a:lnTo>
                  <a:pt x="974025" y="335498"/>
                </a:lnTo>
                <a:cubicBezTo>
                  <a:pt x="1158473" y="133083"/>
                  <a:pt x="1470835" y="0"/>
                  <a:pt x="1825119" y="0"/>
                </a:cubicBezTo>
                <a:close/>
              </a:path>
            </a:pathLst>
          </a:custGeom>
          <a:gradFill>
            <a:gsLst>
              <a:gs pos="0">
                <a:schemeClr val="accent2">
                  <a:alpha val="51000"/>
                </a:schemeClr>
              </a:gs>
              <a:gs pos="100000">
                <a:schemeClr val="accent2">
                  <a:alpha val="3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1" name="任意多边形: 形状 8"/>
          <p:cNvSpPr/>
          <p:nvPr/>
        </p:nvSpPr>
        <p:spPr>
          <a:xfrm>
            <a:off x="0" y="5722938"/>
            <a:ext cx="12192000" cy="1135063"/>
          </a:xfrm>
          <a:custGeom>
            <a:avLst/>
            <a:gdLst>
              <a:gd name="connsiteX0" fmla="*/ 4165443 w 12192000"/>
              <a:gd name="connsiteY0" fmla="*/ 0 h 1133339"/>
              <a:gd name="connsiteX1" fmla="*/ 4793789 w 12192000"/>
              <a:gd name="connsiteY1" fmla="*/ 268294 h 1133339"/>
              <a:gd name="connsiteX2" fmla="*/ 4822897 w 12192000"/>
              <a:gd name="connsiteY2" fmla="*/ 311359 h 1133339"/>
              <a:gd name="connsiteX3" fmla="*/ 4850903 w 12192000"/>
              <a:gd name="connsiteY3" fmla="*/ 309092 h 1133339"/>
              <a:gd name="connsiteX4" fmla="*/ 5389486 w 12192000"/>
              <a:gd name="connsiteY4" fmla="*/ 539058 h 1133339"/>
              <a:gd name="connsiteX5" fmla="*/ 5423004 w 12192000"/>
              <a:gd name="connsiteY5" fmla="*/ 588645 h 1133339"/>
              <a:gd name="connsiteX6" fmla="*/ 5512341 w 12192000"/>
              <a:gd name="connsiteY6" fmla="*/ 549703 h 1133339"/>
              <a:gd name="connsiteX7" fmla="*/ 5765161 w 12192000"/>
              <a:gd name="connsiteY7" fmla="*/ 508714 h 1133339"/>
              <a:gd name="connsiteX8" fmla="*/ 5820259 w 12192000"/>
              <a:gd name="connsiteY8" fmla="*/ 512618 h 1133339"/>
              <a:gd name="connsiteX9" fmla="*/ 5859170 w 12192000"/>
              <a:gd name="connsiteY9" fmla="*/ 474742 h 1133339"/>
              <a:gd name="connsiteX10" fmla="*/ 6318443 w 12192000"/>
              <a:gd name="connsiteY10" fmla="*/ 321971 h 1133339"/>
              <a:gd name="connsiteX11" fmla="*/ 6571261 w 12192000"/>
              <a:gd name="connsiteY11" fmla="*/ 362960 h 1133339"/>
              <a:gd name="connsiteX12" fmla="*/ 6669499 w 12192000"/>
              <a:gd name="connsiteY12" fmla="*/ 405780 h 1133339"/>
              <a:gd name="connsiteX13" fmla="*/ 6680980 w 12192000"/>
              <a:gd name="connsiteY13" fmla="*/ 398172 h 1133339"/>
              <a:gd name="connsiteX14" fmla="*/ 7044125 w 12192000"/>
              <a:gd name="connsiteY14" fmla="*/ 309092 h 1133339"/>
              <a:gd name="connsiteX15" fmla="*/ 7503396 w 12192000"/>
              <a:gd name="connsiteY15" fmla="*/ 461863 h 1133339"/>
              <a:gd name="connsiteX16" fmla="*/ 7549263 w 12192000"/>
              <a:gd name="connsiteY16" fmla="*/ 506507 h 1133339"/>
              <a:gd name="connsiteX17" fmla="*/ 7557270 w 12192000"/>
              <a:gd name="connsiteY17" fmla="*/ 501203 h 1133339"/>
              <a:gd name="connsiteX18" fmla="*/ 7920415 w 12192000"/>
              <a:gd name="connsiteY18" fmla="*/ 412123 h 1133339"/>
              <a:gd name="connsiteX19" fmla="*/ 8518883 w 12192000"/>
              <a:gd name="connsiteY19" fmla="*/ 730689 h 1133339"/>
              <a:gd name="connsiteX20" fmla="*/ 8523397 w 12192000"/>
              <a:gd name="connsiteY20" fmla="*/ 742369 h 1133339"/>
              <a:gd name="connsiteX21" fmla="*/ 8530242 w 12192000"/>
              <a:gd name="connsiteY21" fmla="*/ 732242 h 1133339"/>
              <a:gd name="connsiteX22" fmla="*/ 9068825 w 12192000"/>
              <a:gd name="connsiteY22" fmla="*/ 502276 h 1133339"/>
              <a:gd name="connsiteX23" fmla="*/ 9292147 w 12192000"/>
              <a:gd name="connsiteY23" fmla="*/ 533926 h 1133339"/>
              <a:gd name="connsiteX24" fmla="*/ 9381057 w 12192000"/>
              <a:gd name="connsiteY24" fmla="*/ 567236 h 1133339"/>
              <a:gd name="connsiteX25" fmla="*/ 9408408 w 12192000"/>
              <a:gd name="connsiteY25" fmla="*/ 526771 h 1133339"/>
              <a:gd name="connsiteX26" fmla="*/ 9788804 w 12192000"/>
              <a:gd name="connsiteY26" fmla="*/ 364348 h 1133339"/>
              <a:gd name="connsiteX27" fmla="*/ 10169201 w 12192000"/>
              <a:gd name="connsiteY27" fmla="*/ 526771 h 1133339"/>
              <a:gd name="connsiteX28" fmla="*/ 10193126 w 12192000"/>
              <a:gd name="connsiteY28" fmla="*/ 562169 h 1133339"/>
              <a:gd name="connsiteX29" fmla="*/ 10221725 w 12192000"/>
              <a:gd name="connsiteY29" fmla="*/ 549703 h 1133339"/>
              <a:gd name="connsiteX30" fmla="*/ 10474543 w 12192000"/>
              <a:gd name="connsiteY30" fmla="*/ 508714 h 1133339"/>
              <a:gd name="connsiteX31" fmla="*/ 11030020 w 12192000"/>
              <a:gd name="connsiteY31" fmla="*/ 759843 h 1133339"/>
              <a:gd name="connsiteX32" fmla="*/ 11042281 w 12192000"/>
              <a:gd name="connsiteY32" fmla="*/ 779672 h 1133339"/>
              <a:gd name="connsiteX33" fmla="*/ 11058727 w 12192000"/>
              <a:gd name="connsiteY33" fmla="*/ 737128 h 1133339"/>
              <a:gd name="connsiteX34" fmla="*/ 11657193 w 12192000"/>
              <a:gd name="connsiteY34" fmla="*/ 418562 h 1133339"/>
              <a:gd name="connsiteX35" fmla="*/ 11910011 w 12192000"/>
              <a:gd name="connsiteY35" fmla="*/ 459551 h 1133339"/>
              <a:gd name="connsiteX36" fmla="*/ 12013158 w 12192000"/>
              <a:gd name="connsiteY36" fmla="*/ 504512 h 1133339"/>
              <a:gd name="connsiteX37" fmla="*/ 12070208 w 12192000"/>
              <a:gd name="connsiteY37" fmla="*/ 448985 h 1133339"/>
              <a:gd name="connsiteX38" fmla="*/ 12166333 w 12192000"/>
              <a:gd name="connsiteY38" fmla="*/ 385294 h 1133339"/>
              <a:gd name="connsiteX39" fmla="*/ 12192000 w 12192000"/>
              <a:gd name="connsiteY39" fmla="*/ 374106 h 1133339"/>
              <a:gd name="connsiteX40" fmla="*/ 12192000 w 12192000"/>
              <a:gd name="connsiteY40" fmla="*/ 1133339 h 1133339"/>
              <a:gd name="connsiteX41" fmla="*/ 0 w 12192000"/>
              <a:gd name="connsiteY41" fmla="*/ 1133339 h 1133339"/>
              <a:gd name="connsiteX42" fmla="*/ 0 w 12192000"/>
              <a:gd name="connsiteY42" fmla="*/ 486996 h 1133339"/>
              <a:gd name="connsiteX43" fmla="*/ 71 w 12192000"/>
              <a:gd name="connsiteY43" fmla="*/ 486956 h 1133339"/>
              <a:gd name="connsiteX44" fmla="*/ 336420 w 12192000"/>
              <a:gd name="connsiteY44" fmla="*/ 418562 h 1133339"/>
              <a:gd name="connsiteX45" fmla="*/ 611086 w 12192000"/>
              <a:gd name="connsiteY45" fmla="*/ 463094 h 1133339"/>
              <a:gd name="connsiteX46" fmla="*/ 684818 w 12192000"/>
              <a:gd name="connsiteY46" fmla="*/ 495232 h 1133339"/>
              <a:gd name="connsiteX47" fmla="*/ 719102 w 12192000"/>
              <a:gd name="connsiteY47" fmla="*/ 461863 h 1133339"/>
              <a:gd name="connsiteX48" fmla="*/ 1178373 w 12192000"/>
              <a:gd name="connsiteY48" fmla="*/ 309092 h 1133339"/>
              <a:gd name="connsiteX49" fmla="*/ 1431191 w 12192000"/>
              <a:gd name="connsiteY49" fmla="*/ 350081 h 1133339"/>
              <a:gd name="connsiteX50" fmla="*/ 1535098 w 12192000"/>
              <a:gd name="connsiteY50" fmla="*/ 395372 h 1133339"/>
              <a:gd name="connsiteX51" fmla="*/ 1601328 w 12192000"/>
              <a:gd name="connsiteY51" fmla="*/ 366503 h 1133339"/>
              <a:gd name="connsiteX52" fmla="*/ 1875994 w 12192000"/>
              <a:gd name="connsiteY52" fmla="*/ 321971 h 1133339"/>
              <a:gd name="connsiteX53" fmla="*/ 2526182 w 12192000"/>
              <a:gd name="connsiteY53" fmla="*/ 668067 h 1133339"/>
              <a:gd name="connsiteX54" fmla="*/ 2552597 w 12192000"/>
              <a:gd name="connsiteY54" fmla="*/ 736404 h 1133339"/>
              <a:gd name="connsiteX55" fmla="*/ 2571015 w 12192000"/>
              <a:gd name="connsiteY55" fmla="*/ 731813 h 1133339"/>
              <a:gd name="connsiteX56" fmla="*/ 2701915 w 12192000"/>
              <a:gd name="connsiteY56" fmla="*/ 721216 h 1133339"/>
              <a:gd name="connsiteX57" fmla="*/ 2724369 w 12192000"/>
              <a:gd name="connsiteY57" fmla="*/ 722353 h 1133339"/>
              <a:gd name="connsiteX58" fmla="*/ 2760974 w 12192000"/>
              <a:gd name="connsiteY58" fmla="*/ 627658 h 1133339"/>
              <a:gd name="connsiteX59" fmla="*/ 3359439 w 12192000"/>
              <a:gd name="connsiteY59" fmla="*/ 309092 h 1133339"/>
              <a:gd name="connsiteX60" fmla="*/ 3490338 w 12192000"/>
              <a:gd name="connsiteY60" fmla="*/ 319689 h 1133339"/>
              <a:gd name="connsiteX61" fmla="*/ 3500624 w 12192000"/>
              <a:gd name="connsiteY61" fmla="*/ 322253 h 1133339"/>
              <a:gd name="connsiteX62" fmla="*/ 3537095 w 12192000"/>
              <a:gd name="connsiteY62" fmla="*/ 268294 h 1133339"/>
              <a:gd name="connsiteX63" fmla="*/ 4165443 w 12192000"/>
              <a:gd name="connsiteY63"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192000" h="1133339">
                <a:moveTo>
                  <a:pt x="4165443" y="0"/>
                </a:moveTo>
                <a:cubicBezTo>
                  <a:pt x="4427005" y="0"/>
                  <a:pt x="4657616" y="106424"/>
                  <a:pt x="4793789" y="268294"/>
                </a:cubicBezTo>
                <a:lnTo>
                  <a:pt x="4822897" y="311359"/>
                </a:lnTo>
                <a:lnTo>
                  <a:pt x="4850903" y="309092"/>
                </a:lnTo>
                <a:cubicBezTo>
                  <a:pt x="5075099" y="309092"/>
                  <a:pt x="5272766" y="400313"/>
                  <a:pt x="5389486" y="539058"/>
                </a:cubicBezTo>
                <a:lnTo>
                  <a:pt x="5423004" y="588645"/>
                </a:lnTo>
                <a:lnTo>
                  <a:pt x="5512341" y="549703"/>
                </a:lnTo>
                <a:cubicBezTo>
                  <a:pt x="5590047" y="523309"/>
                  <a:pt x="5675481" y="508714"/>
                  <a:pt x="5765161" y="508714"/>
                </a:cubicBezTo>
                <a:lnTo>
                  <a:pt x="5820259" y="512618"/>
                </a:lnTo>
                <a:lnTo>
                  <a:pt x="5859170" y="474742"/>
                </a:lnTo>
                <a:cubicBezTo>
                  <a:pt x="5976709" y="380352"/>
                  <a:pt x="6139086" y="321971"/>
                  <a:pt x="6318443" y="321971"/>
                </a:cubicBezTo>
                <a:cubicBezTo>
                  <a:pt x="6408121" y="321971"/>
                  <a:pt x="6493555" y="336566"/>
                  <a:pt x="6571261" y="362960"/>
                </a:cubicBezTo>
                <a:lnTo>
                  <a:pt x="6669499" y="405780"/>
                </a:lnTo>
                <a:lnTo>
                  <a:pt x="6680980" y="398172"/>
                </a:lnTo>
                <a:cubicBezTo>
                  <a:pt x="6784641" y="341931"/>
                  <a:pt x="6909609" y="309092"/>
                  <a:pt x="7044125" y="309092"/>
                </a:cubicBezTo>
                <a:cubicBezTo>
                  <a:pt x="7223481" y="309092"/>
                  <a:pt x="7385858" y="367473"/>
                  <a:pt x="7503396" y="461863"/>
                </a:cubicBezTo>
                <a:lnTo>
                  <a:pt x="7549263" y="506507"/>
                </a:lnTo>
                <a:lnTo>
                  <a:pt x="7557270" y="501203"/>
                </a:lnTo>
                <a:cubicBezTo>
                  <a:pt x="7660931" y="444962"/>
                  <a:pt x="7785899" y="412123"/>
                  <a:pt x="7920415" y="412123"/>
                </a:cubicBezTo>
                <a:cubicBezTo>
                  <a:pt x="8189451" y="412123"/>
                  <a:pt x="8420281" y="543481"/>
                  <a:pt x="8518883" y="730689"/>
                </a:cubicBezTo>
                <a:lnTo>
                  <a:pt x="8523397" y="742369"/>
                </a:lnTo>
                <a:lnTo>
                  <a:pt x="8530242" y="732242"/>
                </a:lnTo>
                <a:cubicBezTo>
                  <a:pt x="8646964" y="593497"/>
                  <a:pt x="8844630" y="502276"/>
                  <a:pt x="9068825" y="502276"/>
                </a:cubicBezTo>
                <a:cubicBezTo>
                  <a:pt x="9147294" y="502276"/>
                  <a:pt x="9222512" y="513450"/>
                  <a:pt x="9292147" y="533926"/>
                </a:cubicBezTo>
                <a:lnTo>
                  <a:pt x="9381057" y="567236"/>
                </a:lnTo>
                <a:lnTo>
                  <a:pt x="9408408" y="526771"/>
                </a:lnTo>
                <a:cubicBezTo>
                  <a:pt x="9490847" y="428776"/>
                  <a:pt x="9630456" y="364348"/>
                  <a:pt x="9788804" y="364348"/>
                </a:cubicBezTo>
                <a:cubicBezTo>
                  <a:pt x="9947151" y="364348"/>
                  <a:pt x="10086761" y="428776"/>
                  <a:pt x="10169201" y="526771"/>
                </a:cubicBezTo>
                <a:lnTo>
                  <a:pt x="10193126" y="562169"/>
                </a:lnTo>
                <a:lnTo>
                  <a:pt x="10221725" y="549703"/>
                </a:lnTo>
                <a:cubicBezTo>
                  <a:pt x="10299432" y="523309"/>
                  <a:pt x="10384865" y="508714"/>
                  <a:pt x="10474543" y="508714"/>
                </a:cubicBezTo>
                <a:cubicBezTo>
                  <a:pt x="10709949" y="508714"/>
                  <a:pt x="10916105" y="609285"/>
                  <a:pt x="11030020" y="759843"/>
                </a:cubicBezTo>
                <a:lnTo>
                  <a:pt x="11042281" y="779672"/>
                </a:lnTo>
                <a:lnTo>
                  <a:pt x="11058727" y="737128"/>
                </a:lnTo>
                <a:cubicBezTo>
                  <a:pt x="11157327" y="549920"/>
                  <a:pt x="11388158" y="418562"/>
                  <a:pt x="11657193" y="418562"/>
                </a:cubicBezTo>
                <a:cubicBezTo>
                  <a:pt x="11746871" y="418562"/>
                  <a:pt x="11832305" y="433157"/>
                  <a:pt x="11910011" y="459551"/>
                </a:cubicBezTo>
                <a:lnTo>
                  <a:pt x="12013158" y="504512"/>
                </a:lnTo>
                <a:lnTo>
                  <a:pt x="12070208" y="448985"/>
                </a:lnTo>
                <a:cubicBezTo>
                  <a:pt x="12099592" y="425388"/>
                  <a:pt x="12131779" y="404041"/>
                  <a:pt x="12166333" y="385294"/>
                </a:cubicBezTo>
                <a:lnTo>
                  <a:pt x="12192000" y="374106"/>
                </a:lnTo>
                <a:lnTo>
                  <a:pt x="12192000" y="1133339"/>
                </a:lnTo>
                <a:lnTo>
                  <a:pt x="0" y="1133339"/>
                </a:lnTo>
                <a:lnTo>
                  <a:pt x="0" y="486996"/>
                </a:lnTo>
                <a:lnTo>
                  <a:pt x="71" y="486956"/>
                </a:lnTo>
                <a:cubicBezTo>
                  <a:pt x="100055" y="443338"/>
                  <a:pt x="214635" y="418562"/>
                  <a:pt x="336420" y="418562"/>
                </a:cubicBezTo>
                <a:cubicBezTo>
                  <a:pt x="433848" y="418562"/>
                  <a:pt x="526664" y="434418"/>
                  <a:pt x="611086" y="463094"/>
                </a:cubicBezTo>
                <a:lnTo>
                  <a:pt x="684818" y="495232"/>
                </a:lnTo>
                <a:lnTo>
                  <a:pt x="719102" y="461863"/>
                </a:lnTo>
                <a:cubicBezTo>
                  <a:pt x="836640" y="367473"/>
                  <a:pt x="999017" y="309092"/>
                  <a:pt x="1178373" y="309092"/>
                </a:cubicBezTo>
                <a:cubicBezTo>
                  <a:pt x="1268052" y="309092"/>
                  <a:pt x="1353485" y="323687"/>
                  <a:pt x="1431191" y="350081"/>
                </a:cubicBezTo>
                <a:lnTo>
                  <a:pt x="1535098" y="395372"/>
                </a:lnTo>
                <a:lnTo>
                  <a:pt x="1601328" y="366503"/>
                </a:lnTo>
                <a:cubicBezTo>
                  <a:pt x="1685751" y="337827"/>
                  <a:pt x="1778567" y="321971"/>
                  <a:pt x="1875994" y="321971"/>
                </a:cubicBezTo>
                <a:cubicBezTo>
                  <a:pt x="2168280" y="321971"/>
                  <a:pt x="2419060" y="464681"/>
                  <a:pt x="2526182" y="668067"/>
                </a:cubicBezTo>
                <a:lnTo>
                  <a:pt x="2552597" y="736404"/>
                </a:lnTo>
                <a:lnTo>
                  <a:pt x="2571015" y="731813"/>
                </a:lnTo>
                <a:cubicBezTo>
                  <a:pt x="2613296" y="724865"/>
                  <a:pt x="2657074" y="721216"/>
                  <a:pt x="2701915" y="721216"/>
                </a:cubicBezTo>
                <a:lnTo>
                  <a:pt x="2724369" y="722353"/>
                </a:lnTo>
                <a:lnTo>
                  <a:pt x="2760974" y="627658"/>
                </a:lnTo>
                <a:cubicBezTo>
                  <a:pt x="2859573" y="440450"/>
                  <a:pt x="3090405" y="309092"/>
                  <a:pt x="3359439" y="309092"/>
                </a:cubicBezTo>
                <a:cubicBezTo>
                  <a:pt x="3404279" y="309092"/>
                  <a:pt x="3448056" y="312741"/>
                  <a:pt x="3490338" y="319689"/>
                </a:cubicBezTo>
                <a:lnTo>
                  <a:pt x="3500624" y="322253"/>
                </a:lnTo>
                <a:lnTo>
                  <a:pt x="3537095" y="268294"/>
                </a:lnTo>
                <a:cubicBezTo>
                  <a:pt x="3673270" y="106424"/>
                  <a:pt x="3903880" y="0"/>
                  <a:pt x="416544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标题 1"/>
          <p:cNvSpPr>
            <a:spLocks noGrp="1"/>
          </p:cNvSpPr>
          <p:nvPr>
            <p:ph type="ctrTitle"/>
          </p:nvPr>
        </p:nvSpPr>
        <p:spPr>
          <a:xfrm>
            <a:off x="2555913" y="2531234"/>
            <a:ext cx="7080173" cy="978729"/>
          </a:xfrm>
        </p:spPr>
        <p:txBody>
          <a:bodyPr anchor="b">
            <a:normAutofit/>
          </a:bodyPr>
          <a:lstStyle>
            <a:lvl1pPr algn="ctr">
              <a:defRPr sz="4800">
                <a:solidFill>
                  <a:schemeClr val="bg1"/>
                </a:solidFill>
              </a:defRPr>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2555913" y="3546953"/>
            <a:ext cx="7080173" cy="424732"/>
          </a:xfrm>
        </p:spPr>
        <p:txBody>
          <a:bodyPr>
            <a:normAutofit/>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32"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defRPr sz="1200" smtClean="0"/>
            </a:lvl1p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3"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4"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
            <a:pPr algn="r" fontAlgn="base">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normAutofit/>
          </a:bodyPr>
          <a:lstStyle>
            <a:lvl1pPr>
              <a:defRPr sz="2400"/>
            </a:lvl1pPr>
            <a:lvl2pPr>
              <a:defRPr sz="2000"/>
            </a:lvl2pPr>
            <a:lvl3pPr>
              <a:defRPr sz="1800"/>
            </a:lvl3pPr>
            <a:lvl4pPr>
              <a:defRPr sz="1800"/>
            </a:lvl4pPr>
            <a:lvl5pPr>
              <a:defRPr sz="18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cxnSp>
        <p:nvCxnSpPr>
          <p:cNvPr id="16" name="直接连接符 15"/>
          <p:cNvCxnSpPr/>
          <p:nvPr/>
        </p:nvCxnSpPr>
        <p:spPr>
          <a:xfrm>
            <a:off x="4284663" y="3433763"/>
            <a:ext cx="514667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0732" name="组合 10"/>
          <p:cNvGrpSpPr/>
          <p:nvPr/>
        </p:nvGrpSpPr>
        <p:grpSpPr>
          <a:xfrm>
            <a:off x="774700" y="3287713"/>
            <a:ext cx="1562100" cy="268287"/>
            <a:chOff x="580290" y="3288314"/>
            <a:chExt cx="1172059" cy="267237"/>
          </a:xfrm>
        </p:grpSpPr>
        <p:sp>
          <p:nvSpPr>
            <p:cNvPr id="22" name="椭圆 21"/>
            <p:cNvSpPr/>
            <p:nvPr/>
          </p:nvSpPr>
          <p:spPr>
            <a:xfrm rot="10800000">
              <a:off x="580290" y="3288314"/>
              <a:ext cx="266810"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3" name="椭圆 22"/>
            <p:cNvSpPr/>
            <p:nvPr/>
          </p:nvSpPr>
          <p:spPr>
            <a:xfrm rot="10800000">
              <a:off x="1172673" y="3321521"/>
              <a:ext cx="201695" cy="200824"/>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4" name="椭圆 23"/>
            <p:cNvSpPr/>
            <p:nvPr/>
          </p:nvSpPr>
          <p:spPr>
            <a:xfrm rot="10800000">
              <a:off x="1618944" y="3354728"/>
              <a:ext cx="133405" cy="13440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30736" name="组合 14"/>
          <p:cNvGrpSpPr/>
          <p:nvPr/>
        </p:nvGrpSpPr>
        <p:grpSpPr>
          <a:xfrm flipH="1">
            <a:off x="9848850" y="3295650"/>
            <a:ext cx="1563688" cy="266700"/>
            <a:chOff x="580290" y="3288314"/>
            <a:chExt cx="1172059" cy="267237"/>
          </a:xfrm>
        </p:grpSpPr>
        <p:sp>
          <p:nvSpPr>
            <p:cNvPr id="26" name="椭圆 25"/>
            <p:cNvSpPr/>
            <p:nvPr/>
          </p:nvSpPr>
          <p:spPr>
            <a:xfrm rot="10800000">
              <a:off x="580290" y="3288314"/>
              <a:ext cx="266449"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7" name="椭圆 26"/>
            <p:cNvSpPr/>
            <p:nvPr/>
          </p:nvSpPr>
          <p:spPr>
            <a:xfrm rot="10800000">
              <a:off x="1173457" y="3321719"/>
              <a:ext cx="199837" cy="200428"/>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8" name="椭圆 27"/>
            <p:cNvSpPr/>
            <p:nvPr/>
          </p:nvSpPr>
          <p:spPr>
            <a:xfrm rot="10800000">
              <a:off x="1619124" y="3355123"/>
              <a:ext cx="133225" cy="13361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29" name="任意多边形: 形状 6"/>
          <p:cNvSpPr/>
          <p:nvPr/>
        </p:nvSpPr>
        <p:spPr>
          <a:xfrm>
            <a:off x="0" y="4883150"/>
            <a:ext cx="12192000" cy="1974850"/>
          </a:xfrm>
          <a:custGeom>
            <a:avLst/>
            <a:gdLst>
              <a:gd name="connsiteX0" fmla="*/ 4408996 w 12191999"/>
              <a:gd name="connsiteY0" fmla="*/ 0 h 1975365"/>
              <a:gd name="connsiteX1" fmla="*/ 5790561 w 12191999"/>
              <a:gd name="connsiteY1" fmla="*/ 551581 h 1975365"/>
              <a:gd name="connsiteX2" fmla="*/ 5801495 w 12191999"/>
              <a:gd name="connsiteY2" fmla="*/ 563959 h 1975365"/>
              <a:gd name="connsiteX3" fmla="*/ 5826131 w 12191999"/>
              <a:gd name="connsiteY3" fmla="*/ 553912 h 1975365"/>
              <a:gd name="connsiteX4" fmla="*/ 6523038 w 12191999"/>
              <a:gd name="connsiteY4" fmla="*/ 434799 h 1975365"/>
              <a:gd name="connsiteX5" fmla="*/ 7789046 w 12191999"/>
              <a:gd name="connsiteY5" fmla="*/ 878743 h 1975365"/>
              <a:gd name="connsiteX6" fmla="*/ 7859692 w 12191999"/>
              <a:gd name="connsiteY6" fmla="*/ 944547 h 1975365"/>
              <a:gd name="connsiteX7" fmla="*/ 7890845 w 12191999"/>
              <a:gd name="connsiteY7" fmla="*/ 901137 h 1975365"/>
              <a:gd name="connsiteX8" fmla="*/ 9633465 w 12191999"/>
              <a:gd name="connsiteY8" fmla="*/ 116746 h 1975365"/>
              <a:gd name="connsiteX9" fmla="*/ 11376086 w 12191999"/>
              <a:gd name="connsiteY9" fmla="*/ 901137 h 1975365"/>
              <a:gd name="connsiteX10" fmla="*/ 11381374 w 12191999"/>
              <a:gd name="connsiteY10" fmla="*/ 908506 h 1975365"/>
              <a:gd name="connsiteX11" fmla="*/ 11472015 w 12191999"/>
              <a:gd name="connsiteY11" fmla="*/ 824077 h 1975365"/>
              <a:gd name="connsiteX12" fmla="*/ 12041117 w 12191999"/>
              <a:gd name="connsiteY12" fmla="*/ 499246 h 1975365"/>
              <a:gd name="connsiteX13" fmla="*/ 12191999 w 12191999"/>
              <a:gd name="connsiteY13" fmla="*/ 452495 h 1975365"/>
              <a:gd name="connsiteX14" fmla="*/ 12191999 w 12191999"/>
              <a:gd name="connsiteY14" fmla="*/ 1975365 h 1975365"/>
              <a:gd name="connsiteX15" fmla="*/ 0 w 12191999"/>
              <a:gd name="connsiteY15" fmla="*/ 1975365 h 1975365"/>
              <a:gd name="connsiteX16" fmla="*/ 0 w 12191999"/>
              <a:gd name="connsiteY16" fmla="*/ 373214 h 1975365"/>
              <a:gd name="connsiteX17" fmla="*/ 103466 w 12191999"/>
              <a:gd name="connsiteY17" fmla="*/ 416152 h 1975365"/>
              <a:gd name="connsiteX18" fmla="*/ 712248 w 12191999"/>
              <a:gd name="connsiteY18" fmla="*/ 843689 h 1975365"/>
              <a:gd name="connsiteX19" fmla="*/ 815917 w 12191999"/>
              <a:gd name="connsiteY19" fmla="*/ 961054 h 1975365"/>
              <a:gd name="connsiteX20" fmla="*/ 821465 w 12191999"/>
              <a:gd name="connsiteY20" fmla="*/ 955887 h 1975365"/>
              <a:gd name="connsiteX21" fmla="*/ 2307470 w 12191999"/>
              <a:gd name="connsiteY21" fmla="*/ 434799 h 1975365"/>
              <a:gd name="connsiteX22" fmla="*/ 2932400 w 12191999"/>
              <a:gd name="connsiteY22" fmla="*/ 514784 h 1975365"/>
              <a:gd name="connsiteX23" fmla="*/ 3033353 w 12191999"/>
              <a:gd name="connsiteY23" fmla="*/ 546065 h 1975365"/>
              <a:gd name="connsiteX24" fmla="*/ 3142988 w 12191999"/>
              <a:gd name="connsiteY24" fmla="*/ 443944 h 1975365"/>
              <a:gd name="connsiteX25" fmla="*/ 4408996 w 12191999"/>
              <a:gd name="connsiteY25"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1999" h="1975365">
                <a:moveTo>
                  <a:pt x="4408996" y="0"/>
                </a:moveTo>
                <a:cubicBezTo>
                  <a:pt x="4965206" y="0"/>
                  <a:pt x="5462174" y="214716"/>
                  <a:pt x="5790561" y="551581"/>
                </a:cubicBezTo>
                <a:lnTo>
                  <a:pt x="5801495" y="563959"/>
                </a:lnTo>
                <a:lnTo>
                  <a:pt x="5826131" y="553912"/>
                </a:lnTo>
                <a:cubicBezTo>
                  <a:pt x="6040333" y="477212"/>
                  <a:pt x="6275835" y="434799"/>
                  <a:pt x="6523038" y="434799"/>
                </a:cubicBezTo>
                <a:cubicBezTo>
                  <a:pt x="7017445" y="434799"/>
                  <a:pt x="7465046" y="604452"/>
                  <a:pt x="7789046" y="878743"/>
                </a:cubicBezTo>
                <a:lnTo>
                  <a:pt x="7859692" y="944547"/>
                </a:lnTo>
                <a:lnTo>
                  <a:pt x="7890845" y="901137"/>
                </a:lnTo>
                <a:cubicBezTo>
                  <a:pt x="8268504" y="427892"/>
                  <a:pt x="8908064" y="116746"/>
                  <a:pt x="9633465" y="116746"/>
                </a:cubicBezTo>
                <a:cubicBezTo>
                  <a:pt x="10358867" y="116746"/>
                  <a:pt x="10998426" y="427892"/>
                  <a:pt x="11376086" y="901137"/>
                </a:cubicBezTo>
                <a:lnTo>
                  <a:pt x="11381374" y="908506"/>
                </a:lnTo>
                <a:lnTo>
                  <a:pt x="11472015" y="824077"/>
                </a:lnTo>
                <a:cubicBezTo>
                  <a:pt x="11634015" y="686932"/>
                  <a:pt x="11826915" y="575946"/>
                  <a:pt x="12041117" y="499246"/>
                </a:cubicBezTo>
                <a:lnTo>
                  <a:pt x="12191999" y="452495"/>
                </a:lnTo>
                <a:lnTo>
                  <a:pt x="12191999" y="1975365"/>
                </a:lnTo>
                <a:lnTo>
                  <a:pt x="0" y="1975365"/>
                </a:lnTo>
                <a:lnTo>
                  <a:pt x="0" y="373214"/>
                </a:lnTo>
                <a:lnTo>
                  <a:pt x="103466" y="416152"/>
                </a:lnTo>
                <a:cubicBezTo>
                  <a:pt x="337103" y="525156"/>
                  <a:pt x="543613" y="670701"/>
                  <a:pt x="712248" y="843689"/>
                </a:cubicBezTo>
                <a:lnTo>
                  <a:pt x="815917" y="961054"/>
                </a:lnTo>
                <a:lnTo>
                  <a:pt x="821465" y="955887"/>
                </a:lnTo>
                <a:cubicBezTo>
                  <a:pt x="1201766" y="633932"/>
                  <a:pt x="1727148" y="434799"/>
                  <a:pt x="2307470" y="434799"/>
                </a:cubicBezTo>
                <a:cubicBezTo>
                  <a:pt x="2525090" y="434799"/>
                  <a:pt x="2734985" y="462802"/>
                  <a:pt x="2932400" y="514784"/>
                </a:cubicBezTo>
                <a:lnTo>
                  <a:pt x="3033353" y="546065"/>
                </a:lnTo>
                <a:lnTo>
                  <a:pt x="3142988" y="443944"/>
                </a:lnTo>
                <a:cubicBezTo>
                  <a:pt x="3466988" y="169652"/>
                  <a:pt x="3914590" y="0"/>
                  <a:pt x="4408996"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0" name="任意多边形: 形状 7"/>
          <p:cNvSpPr/>
          <p:nvPr/>
        </p:nvSpPr>
        <p:spPr>
          <a:xfrm>
            <a:off x="0" y="5413375"/>
            <a:ext cx="12192000" cy="1444625"/>
          </a:xfrm>
          <a:custGeom>
            <a:avLst/>
            <a:gdLst>
              <a:gd name="connsiteX0" fmla="*/ 3246538 w 12192001"/>
              <a:gd name="connsiteY0" fmla="*/ 0 h 1445191"/>
              <a:gd name="connsiteX1" fmla="*/ 3888381 w 12192001"/>
              <a:gd name="connsiteY1" fmla="*/ 335498 h 1445191"/>
              <a:gd name="connsiteX2" fmla="*/ 3925176 w 12192001"/>
              <a:gd name="connsiteY2" fmla="*/ 402142 h 1445191"/>
              <a:gd name="connsiteX3" fmla="*/ 4047372 w 12192001"/>
              <a:gd name="connsiteY3" fmla="*/ 336937 h 1445191"/>
              <a:gd name="connsiteX4" fmla="*/ 4348662 w 12192001"/>
              <a:gd name="connsiteY4" fmla="*/ 277137 h 1445191"/>
              <a:gd name="connsiteX5" fmla="*/ 4990506 w 12192001"/>
              <a:gd name="connsiteY5" fmla="*/ 612635 h 1445191"/>
              <a:gd name="connsiteX6" fmla="*/ 4990587 w 12192001"/>
              <a:gd name="connsiteY6" fmla="*/ 612785 h 1445191"/>
              <a:gd name="connsiteX7" fmla="*/ 5017399 w 12192001"/>
              <a:gd name="connsiteY7" fmla="*/ 564223 h 1445191"/>
              <a:gd name="connsiteX8" fmla="*/ 5836210 w 12192001"/>
              <a:gd name="connsiteY8" fmla="*/ 136221 h 1445191"/>
              <a:gd name="connsiteX9" fmla="*/ 6306886 w 12192001"/>
              <a:gd name="connsiteY9" fmla="*/ 253387 h 1445191"/>
              <a:gd name="connsiteX10" fmla="*/ 6347988 w 12192001"/>
              <a:gd name="connsiteY10" fmla="*/ 277935 h 1445191"/>
              <a:gd name="connsiteX11" fmla="*/ 6394194 w 12192001"/>
              <a:gd name="connsiteY11" fmla="*/ 222879 h 1445191"/>
              <a:gd name="connsiteX12" fmla="*/ 6941520 w 12192001"/>
              <a:gd name="connsiteY12" fmla="*/ 0 h 1445191"/>
              <a:gd name="connsiteX13" fmla="*/ 7488846 w 12192001"/>
              <a:gd name="connsiteY13" fmla="*/ 222879 h 1445191"/>
              <a:gd name="connsiteX14" fmla="*/ 7529289 w 12192001"/>
              <a:gd name="connsiteY14" fmla="*/ 271069 h 1445191"/>
              <a:gd name="connsiteX15" fmla="*/ 7537925 w 12192001"/>
              <a:gd name="connsiteY15" fmla="*/ 265911 h 1445191"/>
              <a:gd name="connsiteX16" fmla="*/ 8008603 w 12192001"/>
              <a:gd name="connsiteY16" fmla="*/ 148745 h 1445191"/>
              <a:gd name="connsiteX17" fmla="*/ 8755262 w 12192001"/>
              <a:gd name="connsiteY17" fmla="*/ 484217 h 1445191"/>
              <a:gd name="connsiteX18" fmla="*/ 8852685 w 12192001"/>
              <a:gd name="connsiteY18" fmla="*/ 615575 h 1445191"/>
              <a:gd name="connsiteX19" fmla="*/ 8854308 w 12192001"/>
              <a:gd name="connsiteY19" fmla="*/ 612634 h 1445191"/>
              <a:gd name="connsiteX20" fmla="*/ 9496151 w 12192001"/>
              <a:gd name="connsiteY20" fmla="*/ 277136 h 1445191"/>
              <a:gd name="connsiteX21" fmla="*/ 9928922 w 12192001"/>
              <a:gd name="connsiteY21" fmla="*/ 407095 h 1445191"/>
              <a:gd name="connsiteX22" fmla="*/ 9938225 w 12192001"/>
              <a:gd name="connsiteY22" fmla="*/ 414641 h 1445191"/>
              <a:gd name="connsiteX23" fmla="*/ 9981920 w 12192001"/>
              <a:gd name="connsiteY23" fmla="*/ 335498 h 1445191"/>
              <a:gd name="connsiteX24" fmla="*/ 10623763 w 12192001"/>
              <a:gd name="connsiteY24" fmla="*/ 0 h 1445191"/>
              <a:gd name="connsiteX25" fmla="*/ 11265607 w 12192001"/>
              <a:gd name="connsiteY25" fmla="*/ 335498 h 1445191"/>
              <a:gd name="connsiteX26" fmla="*/ 11291202 w 12192001"/>
              <a:gd name="connsiteY26" fmla="*/ 381858 h 1445191"/>
              <a:gd name="connsiteX27" fmla="*/ 11306415 w 12192001"/>
              <a:gd name="connsiteY27" fmla="*/ 369518 h 1445191"/>
              <a:gd name="connsiteX28" fmla="*/ 11739186 w 12192001"/>
              <a:gd name="connsiteY28" fmla="*/ 239559 h 1445191"/>
              <a:gd name="connsiteX29" fmla="*/ 12171956 w 12192001"/>
              <a:gd name="connsiteY29" fmla="*/ 369518 h 1445191"/>
              <a:gd name="connsiteX30" fmla="*/ 12192001 w 12192001"/>
              <a:gd name="connsiteY30" fmla="*/ 385777 h 1445191"/>
              <a:gd name="connsiteX31" fmla="*/ 12192001 w 12192001"/>
              <a:gd name="connsiteY31" fmla="*/ 1445191 h 1445191"/>
              <a:gd name="connsiteX32" fmla="*/ 0 w 12192001"/>
              <a:gd name="connsiteY32" fmla="*/ 1445191 h 1445191"/>
              <a:gd name="connsiteX33" fmla="*/ 0 w 12192001"/>
              <a:gd name="connsiteY33" fmla="*/ 160691 h 1445191"/>
              <a:gd name="connsiteX34" fmla="*/ 41876 w 12192001"/>
              <a:gd name="connsiteY34" fmla="*/ 184935 h 1445191"/>
              <a:gd name="connsiteX35" fmla="*/ 134451 w 12192001"/>
              <a:gd name="connsiteY35" fmla="*/ 253847 h 1445191"/>
              <a:gd name="connsiteX36" fmla="*/ 135221 w 12192001"/>
              <a:gd name="connsiteY36" fmla="*/ 253387 h 1445191"/>
              <a:gd name="connsiteX37" fmla="*/ 605900 w 12192001"/>
              <a:gd name="connsiteY37" fmla="*/ 136221 h 1445191"/>
              <a:gd name="connsiteX38" fmla="*/ 1450394 w 12192001"/>
              <a:gd name="connsiteY38" fmla="*/ 603610 h 1445191"/>
              <a:gd name="connsiteX39" fmla="*/ 1457193 w 12192001"/>
              <a:gd name="connsiteY39" fmla="*/ 617070 h 1445191"/>
              <a:gd name="connsiteX40" fmla="*/ 1531063 w 12192001"/>
              <a:gd name="connsiteY40" fmla="*/ 529051 h 1445191"/>
              <a:gd name="connsiteX41" fmla="*/ 2118933 w 12192001"/>
              <a:gd name="connsiteY41" fmla="*/ 289663 h 1445191"/>
              <a:gd name="connsiteX42" fmla="*/ 2532753 w 12192001"/>
              <a:gd name="connsiteY42" fmla="*/ 397949 h 1445191"/>
              <a:gd name="connsiteX43" fmla="*/ 2559976 w 12192001"/>
              <a:gd name="connsiteY43" fmla="*/ 416495 h 1445191"/>
              <a:gd name="connsiteX44" fmla="*/ 2604696 w 12192001"/>
              <a:gd name="connsiteY44" fmla="*/ 335498 h 1445191"/>
              <a:gd name="connsiteX45" fmla="*/ 3246538 w 12192001"/>
              <a:gd name="connsiteY45"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2192001" h="1445191">
                <a:moveTo>
                  <a:pt x="3246538" y="0"/>
                </a:moveTo>
                <a:cubicBezTo>
                  <a:pt x="3513718" y="0"/>
                  <a:pt x="3749281" y="133083"/>
                  <a:pt x="3888381" y="335498"/>
                </a:cubicBezTo>
                <a:lnTo>
                  <a:pt x="3925176" y="402142"/>
                </a:lnTo>
                <a:lnTo>
                  <a:pt x="4047372" y="336937"/>
                </a:lnTo>
                <a:cubicBezTo>
                  <a:pt x="4139977" y="298430"/>
                  <a:pt x="4241791" y="277137"/>
                  <a:pt x="4348662" y="277137"/>
                </a:cubicBezTo>
                <a:cubicBezTo>
                  <a:pt x="4615842" y="277137"/>
                  <a:pt x="4851406" y="410220"/>
                  <a:pt x="4990506" y="612635"/>
                </a:cubicBezTo>
                <a:lnTo>
                  <a:pt x="4990587" y="612785"/>
                </a:lnTo>
                <a:lnTo>
                  <a:pt x="5017399" y="564223"/>
                </a:lnTo>
                <a:cubicBezTo>
                  <a:pt x="5194852" y="305997"/>
                  <a:pt x="5495363" y="136221"/>
                  <a:pt x="5836210" y="136221"/>
                </a:cubicBezTo>
                <a:cubicBezTo>
                  <a:pt x="6006632" y="136221"/>
                  <a:pt x="6166972" y="178665"/>
                  <a:pt x="6306886" y="253387"/>
                </a:cubicBezTo>
                <a:lnTo>
                  <a:pt x="6347988" y="277935"/>
                </a:lnTo>
                <a:lnTo>
                  <a:pt x="6394194" y="222879"/>
                </a:lnTo>
                <a:cubicBezTo>
                  <a:pt x="6534266" y="85173"/>
                  <a:pt x="6727776" y="0"/>
                  <a:pt x="6941520" y="0"/>
                </a:cubicBezTo>
                <a:cubicBezTo>
                  <a:pt x="7155263" y="0"/>
                  <a:pt x="7348773" y="85173"/>
                  <a:pt x="7488846" y="222879"/>
                </a:cubicBezTo>
                <a:lnTo>
                  <a:pt x="7529289" y="271069"/>
                </a:lnTo>
                <a:lnTo>
                  <a:pt x="7537925" y="265911"/>
                </a:lnTo>
                <a:cubicBezTo>
                  <a:pt x="7677840" y="191189"/>
                  <a:pt x="7838181" y="148745"/>
                  <a:pt x="8008603" y="148745"/>
                </a:cubicBezTo>
                <a:cubicBezTo>
                  <a:pt x="8306843" y="148745"/>
                  <a:pt x="8574203" y="278730"/>
                  <a:pt x="8755262" y="484217"/>
                </a:cubicBezTo>
                <a:lnTo>
                  <a:pt x="8852685" y="615575"/>
                </a:lnTo>
                <a:lnTo>
                  <a:pt x="8854308" y="612634"/>
                </a:lnTo>
                <a:cubicBezTo>
                  <a:pt x="8993408" y="410219"/>
                  <a:pt x="9228971" y="277136"/>
                  <a:pt x="9496151" y="277136"/>
                </a:cubicBezTo>
                <a:cubicBezTo>
                  <a:pt x="9656459" y="277136"/>
                  <a:pt x="9805385" y="325046"/>
                  <a:pt x="9928922" y="407095"/>
                </a:cubicBezTo>
                <a:lnTo>
                  <a:pt x="9938225" y="414641"/>
                </a:lnTo>
                <a:lnTo>
                  <a:pt x="9981920" y="335498"/>
                </a:lnTo>
                <a:cubicBezTo>
                  <a:pt x="10121021" y="133083"/>
                  <a:pt x="10356583" y="0"/>
                  <a:pt x="10623763" y="0"/>
                </a:cubicBezTo>
                <a:cubicBezTo>
                  <a:pt x="10890944" y="0"/>
                  <a:pt x="11126506" y="133083"/>
                  <a:pt x="11265607" y="335498"/>
                </a:cubicBezTo>
                <a:lnTo>
                  <a:pt x="11291202" y="381858"/>
                </a:lnTo>
                <a:lnTo>
                  <a:pt x="11306415" y="369518"/>
                </a:lnTo>
                <a:cubicBezTo>
                  <a:pt x="11429952" y="287469"/>
                  <a:pt x="11578878" y="239559"/>
                  <a:pt x="11739186" y="239559"/>
                </a:cubicBezTo>
                <a:cubicBezTo>
                  <a:pt x="11899494" y="239559"/>
                  <a:pt x="12048420" y="287469"/>
                  <a:pt x="12171956" y="369518"/>
                </a:cubicBezTo>
                <a:lnTo>
                  <a:pt x="12192001" y="385777"/>
                </a:lnTo>
                <a:lnTo>
                  <a:pt x="12192001" y="1445191"/>
                </a:lnTo>
                <a:lnTo>
                  <a:pt x="0" y="1445191"/>
                </a:lnTo>
                <a:lnTo>
                  <a:pt x="0" y="160691"/>
                </a:lnTo>
                <a:lnTo>
                  <a:pt x="41876" y="184935"/>
                </a:lnTo>
                <a:lnTo>
                  <a:pt x="134451" y="253847"/>
                </a:lnTo>
                <a:lnTo>
                  <a:pt x="135221" y="253387"/>
                </a:lnTo>
                <a:cubicBezTo>
                  <a:pt x="275136" y="178665"/>
                  <a:pt x="435476" y="136221"/>
                  <a:pt x="605900" y="136221"/>
                </a:cubicBezTo>
                <a:cubicBezTo>
                  <a:pt x="963788" y="136221"/>
                  <a:pt x="1277208" y="323399"/>
                  <a:pt x="1450394" y="603610"/>
                </a:cubicBezTo>
                <a:lnTo>
                  <a:pt x="1457193" y="617070"/>
                </a:lnTo>
                <a:lnTo>
                  <a:pt x="1531063" y="529051"/>
                </a:lnTo>
                <a:cubicBezTo>
                  <a:pt x="1681511" y="381145"/>
                  <a:pt x="1889354" y="289663"/>
                  <a:pt x="2118933" y="289663"/>
                </a:cubicBezTo>
                <a:cubicBezTo>
                  <a:pt x="2269592" y="289663"/>
                  <a:pt x="2410892" y="329061"/>
                  <a:pt x="2532753" y="397949"/>
                </a:cubicBezTo>
                <a:lnTo>
                  <a:pt x="2559976" y="416495"/>
                </a:lnTo>
                <a:lnTo>
                  <a:pt x="2604696" y="335498"/>
                </a:lnTo>
                <a:cubicBezTo>
                  <a:pt x="2743795" y="133083"/>
                  <a:pt x="2979358" y="0"/>
                  <a:pt x="3246538"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1" name="任意多边形: 形状 8"/>
          <p:cNvSpPr/>
          <p:nvPr/>
        </p:nvSpPr>
        <p:spPr>
          <a:xfrm>
            <a:off x="0" y="5724525"/>
            <a:ext cx="12192000" cy="1133475"/>
          </a:xfrm>
          <a:custGeom>
            <a:avLst/>
            <a:gdLst>
              <a:gd name="connsiteX0" fmla="*/ 4783442 w 12192001"/>
              <a:gd name="connsiteY0" fmla="*/ 0 h 1133339"/>
              <a:gd name="connsiteX1" fmla="*/ 5390536 w 12192001"/>
              <a:gd name="connsiteY1" fmla="*/ 268294 h 1133339"/>
              <a:gd name="connsiteX2" fmla="*/ 5418659 w 12192001"/>
              <a:gd name="connsiteY2" fmla="*/ 311359 h 1133339"/>
              <a:gd name="connsiteX3" fmla="*/ 5445718 w 12192001"/>
              <a:gd name="connsiteY3" fmla="*/ 309092 h 1133339"/>
              <a:gd name="connsiteX4" fmla="*/ 5966086 w 12192001"/>
              <a:gd name="connsiteY4" fmla="*/ 539058 h 1133339"/>
              <a:gd name="connsiteX5" fmla="*/ 5998471 w 12192001"/>
              <a:gd name="connsiteY5" fmla="*/ 588645 h 1133339"/>
              <a:gd name="connsiteX6" fmla="*/ 6084786 w 12192001"/>
              <a:gd name="connsiteY6" fmla="*/ 549703 h 1133339"/>
              <a:gd name="connsiteX7" fmla="*/ 6329055 w 12192001"/>
              <a:gd name="connsiteY7" fmla="*/ 508714 h 1133339"/>
              <a:gd name="connsiteX8" fmla="*/ 6382291 w 12192001"/>
              <a:gd name="connsiteY8" fmla="*/ 512618 h 1133339"/>
              <a:gd name="connsiteX9" fmla="*/ 6419886 w 12192001"/>
              <a:gd name="connsiteY9" fmla="*/ 474742 h 1133339"/>
              <a:gd name="connsiteX10" fmla="*/ 6863627 w 12192001"/>
              <a:gd name="connsiteY10" fmla="*/ 321971 h 1133339"/>
              <a:gd name="connsiteX11" fmla="*/ 7107895 w 12192001"/>
              <a:gd name="connsiteY11" fmla="*/ 362960 h 1133339"/>
              <a:gd name="connsiteX12" fmla="*/ 7202810 w 12192001"/>
              <a:gd name="connsiteY12" fmla="*/ 405780 h 1133339"/>
              <a:gd name="connsiteX13" fmla="*/ 7213903 w 12192001"/>
              <a:gd name="connsiteY13" fmla="*/ 398172 h 1133339"/>
              <a:gd name="connsiteX14" fmla="*/ 7564766 w 12192001"/>
              <a:gd name="connsiteY14" fmla="*/ 309092 h 1133339"/>
              <a:gd name="connsiteX15" fmla="*/ 8008506 w 12192001"/>
              <a:gd name="connsiteY15" fmla="*/ 461863 h 1133339"/>
              <a:gd name="connsiteX16" fmla="*/ 8052822 w 12192001"/>
              <a:gd name="connsiteY16" fmla="*/ 506507 h 1133339"/>
              <a:gd name="connsiteX17" fmla="*/ 8060557 w 12192001"/>
              <a:gd name="connsiteY17" fmla="*/ 501203 h 1133339"/>
              <a:gd name="connsiteX18" fmla="*/ 8411422 w 12192001"/>
              <a:gd name="connsiteY18" fmla="*/ 412123 h 1133339"/>
              <a:gd name="connsiteX19" fmla="*/ 8989649 w 12192001"/>
              <a:gd name="connsiteY19" fmla="*/ 730689 h 1133339"/>
              <a:gd name="connsiteX20" fmla="*/ 8994011 w 12192001"/>
              <a:gd name="connsiteY20" fmla="*/ 742369 h 1133339"/>
              <a:gd name="connsiteX21" fmla="*/ 9000624 w 12192001"/>
              <a:gd name="connsiteY21" fmla="*/ 732242 h 1133339"/>
              <a:gd name="connsiteX22" fmla="*/ 9520993 w 12192001"/>
              <a:gd name="connsiteY22" fmla="*/ 502276 h 1133339"/>
              <a:gd name="connsiteX23" fmla="*/ 9736762 w 12192001"/>
              <a:gd name="connsiteY23" fmla="*/ 533926 h 1133339"/>
              <a:gd name="connsiteX24" fmla="*/ 9822666 w 12192001"/>
              <a:gd name="connsiteY24" fmla="*/ 567236 h 1133339"/>
              <a:gd name="connsiteX25" fmla="*/ 9849091 w 12192001"/>
              <a:gd name="connsiteY25" fmla="*/ 526771 h 1133339"/>
              <a:gd name="connsiteX26" fmla="*/ 10216623 w 12192001"/>
              <a:gd name="connsiteY26" fmla="*/ 364348 h 1133339"/>
              <a:gd name="connsiteX27" fmla="*/ 10584155 w 12192001"/>
              <a:gd name="connsiteY27" fmla="*/ 526771 h 1133339"/>
              <a:gd name="connsiteX28" fmla="*/ 10607270 w 12192001"/>
              <a:gd name="connsiteY28" fmla="*/ 562169 h 1133339"/>
              <a:gd name="connsiteX29" fmla="*/ 10634903 w 12192001"/>
              <a:gd name="connsiteY29" fmla="*/ 549703 h 1133339"/>
              <a:gd name="connsiteX30" fmla="*/ 10879171 w 12192001"/>
              <a:gd name="connsiteY30" fmla="*/ 508714 h 1133339"/>
              <a:gd name="connsiteX31" fmla="*/ 11415862 w 12192001"/>
              <a:gd name="connsiteY31" fmla="*/ 759843 h 1133339"/>
              <a:gd name="connsiteX32" fmla="*/ 11427708 w 12192001"/>
              <a:gd name="connsiteY32" fmla="*/ 779672 h 1133339"/>
              <a:gd name="connsiteX33" fmla="*/ 11443598 w 12192001"/>
              <a:gd name="connsiteY33" fmla="*/ 737128 h 1133339"/>
              <a:gd name="connsiteX34" fmla="*/ 12021824 w 12192001"/>
              <a:gd name="connsiteY34" fmla="*/ 418562 h 1133339"/>
              <a:gd name="connsiteX35" fmla="*/ 12148296 w 12192001"/>
              <a:gd name="connsiteY35" fmla="*/ 429159 h 1133339"/>
              <a:gd name="connsiteX36" fmla="*/ 12192001 w 12192001"/>
              <a:gd name="connsiteY36" fmla="*/ 440435 h 1133339"/>
              <a:gd name="connsiteX37" fmla="*/ 12192001 w 12192001"/>
              <a:gd name="connsiteY37" fmla="*/ 1133339 h 1133339"/>
              <a:gd name="connsiteX38" fmla="*/ 0 w 12192001"/>
              <a:gd name="connsiteY38" fmla="*/ 1133339 h 1133339"/>
              <a:gd name="connsiteX39" fmla="*/ 0 w 12192001"/>
              <a:gd name="connsiteY39" fmla="*/ 510365 h 1133339"/>
              <a:gd name="connsiteX40" fmla="*/ 22512 w 12192001"/>
              <a:gd name="connsiteY40" fmla="*/ 508714 h 1133339"/>
              <a:gd name="connsiteX41" fmla="*/ 497027 w 12192001"/>
              <a:gd name="connsiteY41" fmla="*/ 688964 h 1133339"/>
              <a:gd name="connsiteX42" fmla="*/ 501680 w 12192001"/>
              <a:gd name="connsiteY42" fmla="*/ 694269 h 1133339"/>
              <a:gd name="connsiteX43" fmla="*/ 518573 w 12192001"/>
              <a:gd name="connsiteY43" fmla="*/ 668401 h 1133339"/>
              <a:gd name="connsiteX44" fmla="*/ 1083912 w 12192001"/>
              <a:gd name="connsiteY44" fmla="*/ 418562 h 1133339"/>
              <a:gd name="connsiteX45" fmla="*/ 1349289 w 12192001"/>
              <a:gd name="connsiteY45" fmla="*/ 463094 h 1133339"/>
              <a:gd name="connsiteX46" fmla="*/ 1420528 w 12192001"/>
              <a:gd name="connsiteY46" fmla="*/ 495232 h 1133339"/>
              <a:gd name="connsiteX47" fmla="*/ 1453652 w 12192001"/>
              <a:gd name="connsiteY47" fmla="*/ 461863 h 1133339"/>
              <a:gd name="connsiteX48" fmla="*/ 1897391 w 12192001"/>
              <a:gd name="connsiteY48" fmla="*/ 309092 h 1133339"/>
              <a:gd name="connsiteX49" fmla="*/ 2141659 w 12192001"/>
              <a:gd name="connsiteY49" fmla="*/ 350081 h 1133339"/>
              <a:gd name="connsiteX50" fmla="*/ 2242051 w 12192001"/>
              <a:gd name="connsiteY50" fmla="*/ 395372 h 1133339"/>
              <a:gd name="connsiteX51" fmla="*/ 2306042 w 12192001"/>
              <a:gd name="connsiteY51" fmla="*/ 366503 h 1133339"/>
              <a:gd name="connsiteX52" fmla="*/ 2571419 w 12192001"/>
              <a:gd name="connsiteY52" fmla="*/ 321971 h 1133339"/>
              <a:gd name="connsiteX53" fmla="*/ 3199618 w 12192001"/>
              <a:gd name="connsiteY53" fmla="*/ 668067 h 1133339"/>
              <a:gd name="connsiteX54" fmla="*/ 3225139 w 12192001"/>
              <a:gd name="connsiteY54" fmla="*/ 736404 h 1133339"/>
              <a:gd name="connsiteX55" fmla="*/ 3242934 w 12192001"/>
              <a:gd name="connsiteY55" fmla="*/ 731813 h 1133339"/>
              <a:gd name="connsiteX56" fmla="*/ 3369406 w 12192001"/>
              <a:gd name="connsiteY56" fmla="*/ 721216 h 1133339"/>
              <a:gd name="connsiteX57" fmla="*/ 3391102 w 12192001"/>
              <a:gd name="connsiteY57" fmla="*/ 722353 h 1133339"/>
              <a:gd name="connsiteX58" fmla="*/ 3426468 w 12192001"/>
              <a:gd name="connsiteY58" fmla="*/ 627658 h 1133339"/>
              <a:gd name="connsiteX59" fmla="*/ 4004695 w 12192001"/>
              <a:gd name="connsiteY59" fmla="*/ 309092 h 1133339"/>
              <a:gd name="connsiteX60" fmla="*/ 4131167 w 12192001"/>
              <a:gd name="connsiteY60" fmla="*/ 319689 h 1133339"/>
              <a:gd name="connsiteX61" fmla="*/ 4141105 w 12192001"/>
              <a:gd name="connsiteY61" fmla="*/ 322253 h 1133339"/>
              <a:gd name="connsiteX62" fmla="*/ 4176342 w 12192001"/>
              <a:gd name="connsiteY62" fmla="*/ 268294 h 1133339"/>
              <a:gd name="connsiteX63" fmla="*/ 4783442 w 12192001"/>
              <a:gd name="connsiteY63"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192001" h="1133339">
                <a:moveTo>
                  <a:pt x="4783442" y="0"/>
                </a:moveTo>
                <a:cubicBezTo>
                  <a:pt x="5036157" y="0"/>
                  <a:pt x="5258967" y="106424"/>
                  <a:pt x="5390536" y="268294"/>
                </a:cubicBezTo>
                <a:lnTo>
                  <a:pt x="5418659" y="311359"/>
                </a:lnTo>
                <a:lnTo>
                  <a:pt x="5445718" y="309092"/>
                </a:lnTo>
                <a:cubicBezTo>
                  <a:pt x="5662331" y="309092"/>
                  <a:pt x="5853314" y="400313"/>
                  <a:pt x="5966086" y="539058"/>
                </a:cubicBezTo>
                <a:lnTo>
                  <a:pt x="5998471" y="588645"/>
                </a:lnTo>
                <a:lnTo>
                  <a:pt x="6084786" y="549703"/>
                </a:lnTo>
                <a:cubicBezTo>
                  <a:pt x="6159865" y="523309"/>
                  <a:pt x="6242409" y="508714"/>
                  <a:pt x="6329055" y="508714"/>
                </a:cubicBezTo>
                <a:lnTo>
                  <a:pt x="6382291" y="512618"/>
                </a:lnTo>
                <a:lnTo>
                  <a:pt x="6419886" y="474742"/>
                </a:lnTo>
                <a:cubicBezTo>
                  <a:pt x="6533449" y="380352"/>
                  <a:pt x="6690336" y="321971"/>
                  <a:pt x="6863627" y="321971"/>
                </a:cubicBezTo>
                <a:cubicBezTo>
                  <a:pt x="6950273" y="321971"/>
                  <a:pt x="7032817" y="336566"/>
                  <a:pt x="7107895" y="362960"/>
                </a:cubicBezTo>
                <a:lnTo>
                  <a:pt x="7202810" y="405780"/>
                </a:lnTo>
                <a:lnTo>
                  <a:pt x="7213903" y="398172"/>
                </a:lnTo>
                <a:cubicBezTo>
                  <a:pt x="7314059" y="341931"/>
                  <a:pt x="7434800" y="309092"/>
                  <a:pt x="7564766" y="309092"/>
                </a:cubicBezTo>
                <a:cubicBezTo>
                  <a:pt x="7738057" y="309092"/>
                  <a:pt x="7894943" y="367473"/>
                  <a:pt x="8008506" y="461863"/>
                </a:cubicBezTo>
                <a:lnTo>
                  <a:pt x="8052822" y="506507"/>
                </a:lnTo>
                <a:lnTo>
                  <a:pt x="8060557" y="501203"/>
                </a:lnTo>
                <a:cubicBezTo>
                  <a:pt x="8160713" y="444962"/>
                  <a:pt x="8281454" y="412123"/>
                  <a:pt x="8411422" y="412123"/>
                </a:cubicBezTo>
                <a:cubicBezTo>
                  <a:pt x="8671358" y="412123"/>
                  <a:pt x="8894382" y="543481"/>
                  <a:pt x="8989649" y="730689"/>
                </a:cubicBezTo>
                <a:lnTo>
                  <a:pt x="8994011" y="742369"/>
                </a:lnTo>
                <a:lnTo>
                  <a:pt x="9000624" y="732242"/>
                </a:lnTo>
                <a:cubicBezTo>
                  <a:pt x="9113399" y="593497"/>
                  <a:pt x="9304380" y="502276"/>
                  <a:pt x="9520993" y="502276"/>
                </a:cubicBezTo>
                <a:cubicBezTo>
                  <a:pt x="9596808" y="502276"/>
                  <a:pt x="9669483" y="513450"/>
                  <a:pt x="9736762" y="533926"/>
                </a:cubicBezTo>
                <a:lnTo>
                  <a:pt x="9822666" y="567236"/>
                </a:lnTo>
                <a:lnTo>
                  <a:pt x="9849091" y="526771"/>
                </a:lnTo>
                <a:cubicBezTo>
                  <a:pt x="9928743" y="428776"/>
                  <a:pt x="10063630" y="364348"/>
                  <a:pt x="10216623" y="364348"/>
                </a:cubicBezTo>
                <a:cubicBezTo>
                  <a:pt x="10369615" y="364348"/>
                  <a:pt x="10504503" y="428776"/>
                  <a:pt x="10584155" y="526771"/>
                </a:cubicBezTo>
                <a:lnTo>
                  <a:pt x="10607270" y="562169"/>
                </a:lnTo>
                <a:lnTo>
                  <a:pt x="10634903" y="549703"/>
                </a:lnTo>
                <a:cubicBezTo>
                  <a:pt x="10709981" y="523309"/>
                  <a:pt x="10792525" y="508714"/>
                  <a:pt x="10879171" y="508714"/>
                </a:cubicBezTo>
                <a:cubicBezTo>
                  <a:pt x="11106615" y="508714"/>
                  <a:pt x="11305799" y="609285"/>
                  <a:pt x="11415862" y="759843"/>
                </a:cubicBezTo>
                <a:lnTo>
                  <a:pt x="11427708" y="779672"/>
                </a:lnTo>
                <a:lnTo>
                  <a:pt x="11443598" y="737128"/>
                </a:lnTo>
                <a:cubicBezTo>
                  <a:pt x="11538863" y="549920"/>
                  <a:pt x="11761888" y="418562"/>
                  <a:pt x="12021824" y="418562"/>
                </a:cubicBezTo>
                <a:cubicBezTo>
                  <a:pt x="12065147" y="418562"/>
                  <a:pt x="12107444" y="422211"/>
                  <a:pt x="12148296" y="429159"/>
                </a:cubicBezTo>
                <a:lnTo>
                  <a:pt x="12192001" y="440435"/>
                </a:lnTo>
                <a:lnTo>
                  <a:pt x="12192001" y="1133339"/>
                </a:lnTo>
                <a:lnTo>
                  <a:pt x="0" y="1133339"/>
                </a:lnTo>
                <a:lnTo>
                  <a:pt x="0" y="510365"/>
                </a:lnTo>
                <a:lnTo>
                  <a:pt x="22512" y="508714"/>
                </a:lnTo>
                <a:cubicBezTo>
                  <a:pt x="212048" y="508714"/>
                  <a:pt x="381960" y="578555"/>
                  <a:pt x="497027" y="688964"/>
                </a:cubicBezTo>
                <a:lnTo>
                  <a:pt x="501680" y="694269"/>
                </a:lnTo>
                <a:lnTo>
                  <a:pt x="518573" y="668401"/>
                </a:lnTo>
                <a:cubicBezTo>
                  <a:pt x="641094" y="517666"/>
                  <a:pt x="848579" y="418562"/>
                  <a:pt x="1083912" y="418562"/>
                </a:cubicBezTo>
                <a:cubicBezTo>
                  <a:pt x="1178045" y="418562"/>
                  <a:pt x="1267722" y="434418"/>
                  <a:pt x="1349289" y="463094"/>
                </a:cubicBezTo>
                <a:lnTo>
                  <a:pt x="1420528" y="495232"/>
                </a:lnTo>
                <a:lnTo>
                  <a:pt x="1453652" y="461863"/>
                </a:lnTo>
                <a:cubicBezTo>
                  <a:pt x="1567215" y="367473"/>
                  <a:pt x="1724100" y="309092"/>
                  <a:pt x="1897391" y="309092"/>
                </a:cubicBezTo>
                <a:cubicBezTo>
                  <a:pt x="1984036" y="309092"/>
                  <a:pt x="2066580" y="323687"/>
                  <a:pt x="2141659" y="350081"/>
                </a:cubicBezTo>
                <a:lnTo>
                  <a:pt x="2242051" y="395372"/>
                </a:lnTo>
                <a:lnTo>
                  <a:pt x="2306042" y="366503"/>
                </a:lnTo>
                <a:cubicBezTo>
                  <a:pt x="2387609" y="337827"/>
                  <a:pt x="2477286" y="321971"/>
                  <a:pt x="2571419" y="321971"/>
                </a:cubicBezTo>
                <a:cubicBezTo>
                  <a:pt x="2853820" y="321971"/>
                  <a:pt x="3096119" y="464681"/>
                  <a:pt x="3199618" y="668067"/>
                </a:cubicBezTo>
                <a:lnTo>
                  <a:pt x="3225139" y="736404"/>
                </a:lnTo>
                <a:lnTo>
                  <a:pt x="3242934" y="731813"/>
                </a:lnTo>
                <a:cubicBezTo>
                  <a:pt x="3283786" y="724865"/>
                  <a:pt x="3326083" y="721216"/>
                  <a:pt x="3369406" y="721216"/>
                </a:cubicBezTo>
                <a:lnTo>
                  <a:pt x="3391102" y="722353"/>
                </a:lnTo>
                <a:lnTo>
                  <a:pt x="3426468" y="627658"/>
                </a:lnTo>
                <a:cubicBezTo>
                  <a:pt x="3521734" y="440450"/>
                  <a:pt x="3744758" y="309092"/>
                  <a:pt x="4004695" y="309092"/>
                </a:cubicBezTo>
                <a:cubicBezTo>
                  <a:pt x="4048018" y="309092"/>
                  <a:pt x="4090315" y="312741"/>
                  <a:pt x="4131167" y="319689"/>
                </a:cubicBezTo>
                <a:lnTo>
                  <a:pt x="4141105" y="322253"/>
                </a:lnTo>
                <a:lnTo>
                  <a:pt x="4176342" y="268294"/>
                </a:lnTo>
                <a:cubicBezTo>
                  <a:pt x="4307913" y="106424"/>
                  <a:pt x="4530723" y="0"/>
                  <a:pt x="4783442"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2" name="任意多边形 19"/>
          <p:cNvSpPr/>
          <p:nvPr/>
        </p:nvSpPr>
        <p:spPr>
          <a:xfrm rot="20700000" flipH="1">
            <a:off x="7818438" y="727075"/>
            <a:ext cx="1184275" cy="612775"/>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4283115" y="2658508"/>
            <a:ext cx="5514879" cy="757130"/>
          </a:xfrm>
        </p:spPr>
        <p:txBody>
          <a:bodyPr anchor="b">
            <a:normAutofit/>
          </a:bodyPr>
          <a:lstStyle>
            <a:lvl1pPr>
              <a:defRPr sz="3600">
                <a:solidFill>
                  <a:schemeClr val="bg1"/>
                </a:solidFill>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283115" y="3452786"/>
            <a:ext cx="5514879" cy="424732"/>
          </a:xfrm>
        </p:spPr>
        <p:txBody>
          <a:bodyPr>
            <a:normAutofit/>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33"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defRPr sz="1200" smtClean="0"/>
            </a:lvl1p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4"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5"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
            <a:pPr algn="r" fontAlgn="base">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normAutofit/>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normAutofit/>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2221443" y="365126"/>
            <a:ext cx="7752291" cy="1325563"/>
          </a:xfrm>
        </p:spPr>
        <p:txBody>
          <a:bodyPr>
            <a:normAutofit/>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9" y="1744961"/>
            <a:ext cx="5157787" cy="823912"/>
          </a:xfrm>
        </p:spPr>
        <p:txBody>
          <a:bodyPr anchor="b">
            <a:normAutofit/>
          </a:bodyPr>
          <a:lstStyle>
            <a:lvl1pPr marL="0" indent="0">
              <a:buNone/>
              <a:defRPr sz="20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9" y="2615609"/>
            <a:ext cx="5157787" cy="3574054"/>
          </a:xfrm>
        </p:spPr>
        <p:txBody>
          <a:bodyPr>
            <a:normAutofit/>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0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615609"/>
            <a:ext cx="5183188" cy="3574054"/>
          </a:xfrm>
        </p:spPr>
        <p:txBody>
          <a:bodyPr>
            <a:normAutofit/>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p:cSld name="仅标题">
    <p:bg>
      <p:bgPr>
        <a:solidFill>
          <a:schemeClr val="bg1"/>
        </a:solidFill>
        <a:effectLst/>
      </p:bgPr>
    </p:bg>
    <p:spTree>
      <p:nvGrpSpPr>
        <p:cNvPr id="1" name=""/>
        <p:cNvGrpSpPr/>
        <p:nvPr/>
      </p:nvGrpSpPr>
      <p:grpSpPr>
        <a:xfrm>
          <a:off x="0" y="0"/>
          <a:ext cx="0" cy="0"/>
          <a:chOff x="0" y="0"/>
          <a:chExt cx="0" cy="0"/>
        </a:xfrm>
      </p:grpSpPr>
      <p:grpSp>
        <p:nvGrpSpPr>
          <p:cNvPr id="31755" name="组合 5"/>
          <p:cNvGrpSpPr/>
          <p:nvPr/>
        </p:nvGrpSpPr>
        <p:grpSpPr>
          <a:xfrm>
            <a:off x="1524000" y="3287713"/>
            <a:ext cx="1563688" cy="268287"/>
            <a:chOff x="580290" y="3288314"/>
            <a:chExt cx="1172059" cy="267237"/>
          </a:xfrm>
        </p:grpSpPr>
        <p:sp>
          <p:nvSpPr>
            <p:cNvPr id="21" name="椭圆 20"/>
            <p:cNvSpPr/>
            <p:nvPr/>
          </p:nvSpPr>
          <p:spPr>
            <a:xfrm rot="10800000">
              <a:off x="580290" y="3288314"/>
              <a:ext cx="266449"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2" name="椭圆 21"/>
            <p:cNvSpPr/>
            <p:nvPr/>
          </p:nvSpPr>
          <p:spPr>
            <a:xfrm rot="10800000">
              <a:off x="1173456" y="3321521"/>
              <a:ext cx="199837" cy="200824"/>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3" name="椭圆 22"/>
            <p:cNvSpPr/>
            <p:nvPr/>
          </p:nvSpPr>
          <p:spPr>
            <a:xfrm rot="10800000">
              <a:off x="1619124" y="3354728"/>
              <a:ext cx="133225" cy="13440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31759" name="组合 9"/>
          <p:cNvGrpSpPr/>
          <p:nvPr/>
        </p:nvGrpSpPr>
        <p:grpSpPr>
          <a:xfrm flipH="1">
            <a:off x="9086850" y="3295650"/>
            <a:ext cx="1562100" cy="266700"/>
            <a:chOff x="580290" y="3288314"/>
            <a:chExt cx="1172059" cy="267237"/>
          </a:xfrm>
        </p:grpSpPr>
        <p:sp>
          <p:nvSpPr>
            <p:cNvPr id="25" name="椭圆 24"/>
            <p:cNvSpPr/>
            <p:nvPr/>
          </p:nvSpPr>
          <p:spPr>
            <a:xfrm rot="10800000">
              <a:off x="580290" y="3288314"/>
              <a:ext cx="266810" cy="267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6" name="椭圆 25"/>
            <p:cNvSpPr/>
            <p:nvPr/>
          </p:nvSpPr>
          <p:spPr>
            <a:xfrm rot="10800000">
              <a:off x="1172673" y="3321719"/>
              <a:ext cx="201695" cy="200428"/>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7" name="椭圆 26"/>
            <p:cNvSpPr/>
            <p:nvPr/>
          </p:nvSpPr>
          <p:spPr>
            <a:xfrm rot="10800000">
              <a:off x="1618944" y="3355123"/>
              <a:ext cx="133405" cy="133619"/>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28" name="任意多边形: 形状 13"/>
          <p:cNvSpPr/>
          <p:nvPr/>
        </p:nvSpPr>
        <p:spPr>
          <a:xfrm>
            <a:off x="0" y="4887913"/>
            <a:ext cx="12192000" cy="1970088"/>
          </a:xfrm>
          <a:custGeom>
            <a:avLst/>
            <a:gdLst>
              <a:gd name="connsiteX0" fmla="*/ 4761693 w 12192001"/>
              <a:gd name="connsiteY0" fmla="*/ 0 h 1975365"/>
              <a:gd name="connsiteX1" fmla="*/ 6041005 w 12192001"/>
              <a:gd name="connsiteY1" fmla="*/ 551581 h 1975365"/>
              <a:gd name="connsiteX2" fmla="*/ 6051129 w 12192001"/>
              <a:gd name="connsiteY2" fmla="*/ 563959 h 1975365"/>
              <a:gd name="connsiteX3" fmla="*/ 6073942 w 12192001"/>
              <a:gd name="connsiteY3" fmla="*/ 553912 h 1975365"/>
              <a:gd name="connsiteX4" fmla="*/ 6719270 w 12192001"/>
              <a:gd name="connsiteY4" fmla="*/ 434799 h 1975365"/>
              <a:gd name="connsiteX5" fmla="*/ 7891577 w 12192001"/>
              <a:gd name="connsiteY5" fmla="*/ 878743 h 1975365"/>
              <a:gd name="connsiteX6" fmla="*/ 7956994 w 12192001"/>
              <a:gd name="connsiteY6" fmla="*/ 944547 h 1975365"/>
              <a:gd name="connsiteX7" fmla="*/ 7985842 w 12192001"/>
              <a:gd name="connsiteY7" fmla="*/ 901137 h 1975365"/>
              <a:gd name="connsiteX8" fmla="*/ 9599486 w 12192001"/>
              <a:gd name="connsiteY8" fmla="*/ 116746 h 1975365"/>
              <a:gd name="connsiteX9" fmla="*/ 11213130 w 12192001"/>
              <a:gd name="connsiteY9" fmla="*/ 901137 h 1975365"/>
              <a:gd name="connsiteX10" fmla="*/ 11218027 w 12192001"/>
              <a:gd name="connsiteY10" fmla="*/ 908506 h 1975365"/>
              <a:gd name="connsiteX11" fmla="*/ 11301959 w 12192001"/>
              <a:gd name="connsiteY11" fmla="*/ 824077 h 1975365"/>
              <a:gd name="connsiteX12" fmla="*/ 12140144 w 12192001"/>
              <a:gd name="connsiteY12" fmla="*/ 410927 h 1975365"/>
              <a:gd name="connsiteX13" fmla="*/ 12192001 w 12192001"/>
              <a:gd name="connsiteY13" fmla="*/ 403692 h 1975365"/>
              <a:gd name="connsiteX14" fmla="*/ 12192001 w 12192001"/>
              <a:gd name="connsiteY14" fmla="*/ 1975365 h 1975365"/>
              <a:gd name="connsiteX15" fmla="*/ 0 w 12192001"/>
              <a:gd name="connsiteY15" fmla="*/ 1975365 h 1975365"/>
              <a:gd name="connsiteX16" fmla="*/ 0 w 12192001"/>
              <a:gd name="connsiteY16" fmla="*/ 204727 h 1975365"/>
              <a:gd name="connsiteX17" fmla="*/ 60384 w 12192001"/>
              <a:gd name="connsiteY17" fmla="*/ 207862 h 1975365"/>
              <a:gd name="connsiteX18" fmla="*/ 1338550 w 12192001"/>
              <a:gd name="connsiteY18" fmla="*/ 843689 h 1975365"/>
              <a:gd name="connsiteX19" fmla="*/ 1434547 w 12192001"/>
              <a:gd name="connsiteY19" fmla="*/ 961054 h 1975365"/>
              <a:gd name="connsiteX20" fmla="*/ 1439685 w 12192001"/>
              <a:gd name="connsiteY20" fmla="*/ 955887 h 1975365"/>
              <a:gd name="connsiteX21" fmla="*/ 2815706 w 12192001"/>
              <a:gd name="connsiteY21" fmla="*/ 434799 h 1975365"/>
              <a:gd name="connsiteX22" fmla="*/ 3394383 w 12192001"/>
              <a:gd name="connsiteY22" fmla="*/ 514784 h 1975365"/>
              <a:gd name="connsiteX23" fmla="*/ 3487865 w 12192001"/>
              <a:gd name="connsiteY23" fmla="*/ 546065 h 1975365"/>
              <a:gd name="connsiteX24" fmla="*/ 3589385 w 12192001"/>
              <a:gd name="connsiteY24" fmla="*/ 443944 h 1975365"/>
              <a:gd name="connsiteX25" fmla="*/ 4761693 w 12192001"/>
              <a:gd name="connsiteY25"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1" h="1975365">
                <a:moveTo>
                  <a:pt x="4761693" y="0"/>
                </a:moveTo>
                <a:cubicBezTo>
                  <a:pt x="5276735" y="0"/>
                  <a:pt x="5736923" y="214716"/>
                  <a:pt x="6041005" y="551581"/>
                </a:cubicBezTo>
                <a:lnTo>
                  <a:pt x="6051129" y="563959"/>
                </a:lnTo>
                <a:lnTo>
                  <a:pt x="6073942" y="553912"/>
                </a:lnTo>
                <a:cubicBezTo>
                  <a:pt x="6272289" y="477212"/>
                  <a:pt x="6490362" y="434799"/>
                  <a:pt x="6719270" y="434799"/>
                </a:cubicBezTo>
                <a:cubicBezTo>
                  <a:pt x="7177084" y="434799"/>
                  <a:pt x="7591557" y="604452"/>
                  <a:pt x="7891577" y="878743"/>
                </a:cubicBezTo>
                <a:lnTo>
                  <a:pt x="7956994" y="944547"/>
                </a:lnTo>
                <a:lnTo>
                  <a:pt x="7985842" y="901137"/>
                </a:lnTo>
                <a:cubicBezTo>
                  <a:pt x="8335549" y="427892"/>
                  <a:pt x="8927773" y="116746"/>
                  <a:pt x="9599486" y="116746"/>
                </a:cubicBezTo>
                <a:cubicBezTo>
                  <a:pt x="10271198" y="116746"/>
                  <a:pt x="10863422" y="427892"/>
                  <a:pt x="11213130" y="901137"/>
                </a:cubicBezTo>
                <a:lnTo>
                  <a:pt x="11218027" y="908506"/>
                </a:lnTo>
                <a:lnTo>
                  <a:pt x="11301959" y="824077"/>
                </a:lnTo>
                <a:cubicBezTo>
                  <a:pt x="11526974" y="618359"/>
                  <a:pt x="11816369" y="471500"/>
                  <a:pt x="12140144" y="410927"/>
                </a:cubicBezTo>
                <a:lnTo>
                  <a:pt x="12192001" y="403692"/>
                </a:lnTo>
                <a:lnTo>
                  <a:pt x="12192001" y="1975365"/>
                </a:lnTo>
                <a:lnTo>
                  <a:pt x="0" y="1975365"/>
                </a:lnTo>
                <a:lnTo>
                  <a:pt x="0" y="204727"/>
                </a:lnTo>
                <a:lnTo>
                  <a:pt x="60384" y="207862"/>
                </a:lnTo>
                <a:cubicBezTo>
                  <a:pt x="573648" y="261507"/>
                  <a:pt x="1026243" y="497713"/>
                  <a:pt x="1338550" y="843689"/>
                </a:cubicBezTo>
                <a:lnTo>
                  <a:pt x="1434547" y="961054"/>
                </a:lnTo>
                <a:lnTo>
                  <a:pt x="1439685" y="955887"/>
                </a:lnTo>
                <a:cubicBezTo>
                  <a:pt x="1791839" y="633932"/>
                  <a:pt x="2278336" y="434799"/>
                  <a:pt x="2815706" y="434799"/>
                </a:cubicBezTo>
                <a:cubicBezTo>
                  <a:pt x="3017220" y="434799"/>
                  <a:pt x="3211580" y="462802"/>
                  <a:pt x="3394383" y="514784"/>
                </a:cubicBezTo>
                <a:lnTo>
                  <a:pt x="3487865" y="546065"/>
                </a:lnTo>
                <a:lnTo>
                  <a:pt x="3589385" y="443944"/>
                </a:lnTo>
                <a:cubicBezTo>
                  <a:pt x="3889406" y="169652"/>
                  <a:pt x="4303879" y="0"/>
                  <a:pt x="4761693" y="0"/>
                </a:cubicBezTo>
                <a:close/>
              </a:path>
            </a:pathLst>
          </a:custGeom>
          <a:gradFill>
            <a:gsLst>
              <a:gs pos="0">
                <a:schemeClr val="accent2">
                  <a:alpha val="50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9" name="任意多边形: 形状 14"/>
          <p:cNvSpPr/>
          <p:nvPr/>
        </p:nvSpPr>
        <p:spPr>
          <a:xfrm>
            <a:off x="0" y="5421313"/>
            <a:ext cx="12192000" cy="1436688"/>
          </a:xfrm>
          <a:custGeom>
            <a:avLst/>
            <a:gdLst>
              <a:gd name="connsiteX0" fmla="*/ 1825119 w 12192000"/>
              <a:gd name="connsiteY0" fmla="*/ 0 h 1445191"/>
              <a:gd name="connsiteX1" fmla="*/ 2676215 w 12192000"/>
              <a:gd name="connsiteY1" fmla="*/ 335498 h 1445191"/>
              <a:gd name="connsiteX2" fmla="*/ 2725007 w 12192000"/>
              <a:gd name="connsiteY2" fmla="*/ 402142 h 1445191"/>
              <a:gd name="connsiteX3" fmla="*/ 2887042 w 12192000"/>
              <a:gd name="connsiteY3" fmla="*/ 336937 h 1445191"/>
              <a:gd name="connsiteX4" fmla="*/ 3286558 w 12192000"/>
              <a:gd name="connsiteY4" fmla="*/ 277137 h 1445191"/>
              <a:gd name="connsiteX5" fmla="*/ 4137654 w 12192000"/>
              <a:gd name="connsiteY5" fmla="*/ 612635 h 1445191"/>
              <a:gd name="connsiteX6" fmla="*/ 4137762 w 12192000"/>
              <a:gd name="connsiteY6" fmla="*/ 612785 h 1445191"/>
              <a:gd name="connsiteX7" fmla="*/ 4173314 w 12192000"/>
              <a:gd name="connsiteY7" fmla="*/ 564223 h 1445191"/>
              <a:gd name="connsiteX8" fmla="*/ 5259074 w 12192000"/>
              <a:gd name="connsiteY8" fmla="*/ 136221 h 1445191"/>
              <a:gd name="connsiteX9" fmla="*/ 5883199 w 12192000"/>
              <a:gd name="connsiteY9" fmla="*/ 253387 h 1445191"/>
              <a:gd name="connsiteX10" fmla="*/ 5937700 w 12192000"/>
              <a:gd name="connsiteY10" fmla="*/ 277935 h 1445191"/>
              <a:gd name="connsiteX11" fmla="*/ 5998970 w 12192000"/>
              <a:gd name="connsiteY11" fmla="*/ 222879 h 1445191"/>
              <a:gd name="connsiteX12" fmla="*/ 6724734 w 12192000"/>
              <a:gd name="connsiteY12" fmla="*/ 0 h 1445191"/>
              <a:gd name="connsiteX13" fmla="*/ 7450498 w 12192000"/>
              <a:gd name="connsiteY13" fmla="*/ 222879 h 1445191"/>
              <a:gd name="connsiteX14" fmla="*/ 7504128 w 12192000"/>
              <a:gd name="connsiteY14" fmla="*/ 271069 h 1445191"/>
              <a:gd name="connsiteX15" fmla="*/ 7515578 w 12192000"/>
              <a:gd name="connsiteY15" fmla="*/ 265911 h 1445191"/>
              <a:gd name="connsiteX16" fmla="*/ 8139707 w 12192000"/>
              <a:gd name="connsiteY16" fmla="*/ 148745 h 1445191"/>
              <a:gd name="connsiteX17" fmla="*/ 9129790 w 12192000"/>
              <a:gd name="connsiteY17" fmla="*/ 484217 h 1445191"/>
              <a:gd name="connsiteX18" fmla="*/ 9258974 w 12192000"/>
              <a:gd name="connsiteY18" fmla="*/ 615575 h 1445191"/>
              <a:gd name="connsiteX19" fmla="*/ 9261126 w 12192000"/>
              <a:gd name="connsiteY19" fmla="*/ 612634 h 1445191"/>
              <a:gd name="connsiteX20" fmla="*/ 10112222 w 12192000"/>
              <a:gd name="connsiteY20" fmla="*/ 277136 h 1445191"/>
              <a:gd name="connsiteX21" fmla="*/ 10686084 w 12192000"/>
              <a:gd name="connsiteY21" fmla="*/ 407095 h 1445191"/>
              <a:gd name="connsiteX22" fmla="*/ 10698420 w 12192000"/>
              <a:gd name="connsiteY22" fmla="*/ 414641 h 1445191"/>
              <a:gd name="connsiteX23" fmla="*/ 10756361 w 12192000"/>
              <a:gd name="connsiteY23" fmla="*/ 335498 h 1445191"/>
              <a:gd name="connsiteX24" fmla="*/ 11607457 w 12192000"/>
              <a:gd name="connsiteY24" fmla="*/ 0 h 1445191"/>
              <a:gd name="connsiteX25" fmla="*/ 12096693 w 12192000"/>
              <a:gd name="connsiteY25" fmla="*/ 91844 h 1445191"/>
              <a:gd name="connsiteX26" fmla="*/ 12192000 w 12192000"/>
              <a:gd name="connsiteY26" fmla="*/ 135942 h 1445191"/>
              <a:gd name="connsiteX27" fmla="*/ 12192000 w 12192000"/>
              <a:gd name="connsiteY27" fmla="*/ 1445191 h 1445191"/>
              <a:gd name="connsiteX28" fmla="*/ 0 w 12192000"/>
              <a:gd name="connsiteY28" fmla="*/ 1445191 h 1445191"/>
              <a:gd name="connsiteX29" fmla="*/ 0 w 12192000"/>
              <a:gd name="connsiteY29" fmla="*/ 326970 h 1445191"/>
              <a:gd name="connsiteX30" fmla="*/ 2069 w 12192000"/>
              <a:gd name="connsiteY30" fmla="*/ 326409 h 1445191"/>
              <a:gd name="connsiteX31" fmla="*/ 329894 w 12192000"/>
              <a:gd name="connsiteY31" fmla="*/ 289663 h 1445191"/>
              <a:gd name="connsiteX32" fmla="*/ 878628 w 12192000"/>
              <a:gd name="connsiteY32" fmla="*/ 397949 h 1445191"/>
              <a:gd name="connsiteX33" fmla="*/ 914726 w 12192000"/>
              <a:gd name="connsiteY33" fmla="*/ 416495 h 1445191"/>
              <a:gd name="connsiteX34" fmla="*/ 974025 w 12192000"/>
              <a:gd name="connsiteY34" fmla="*/ 335498 h 1445191"/>
              <a:gd name="connsiteX35" fmla="*/ 1825119 w 12192000"/>
              <a:gd name="connsiteY35"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1445191">
                <a:moveTo>
                  <a:pt x="1825119" y="0"/>
                </a:moveTo>
                <a:cubicBezTo>
                  <a:pt x="2179406" y="0"/>
                  <a:pt x="2491766" y="133083"/>
                  <a:pt x="2676215" y="335498"/>
                </a:cubicBezTo>
                <a:lnTo>
                  <a:pt x="2725007" y="402142"/>
                </a:lnTo>
                <a:lnTo>
                  <a:pt x="2887042" y="336937"/>
                </a:lnTo>
                <a:cubicBezTo>
                  <a:pt x="3009837" y="298430"/>
                  <a:pt x="3144843" y="277137"/>
                  <a:pt x="3286558" y="277137"/>
                </a:cubicBezTo>
                <a:cubicBezTo>
                  <a:pt x="3640842" y="277137"/>
                  <a:pt x="3953203" y="410220"/>
                  <a:pt x="4137654" y="612635"/>
                </a:cubicBezTo>
                <a:lnTo>
                  <a:pt x="4137762" y="612785"/>
                </a:lnTo>
                <a:lnTo>
                  <a:pt x="4173314" y="564223"/>
                </a:lnTo>
                <a:cubicBezTo>
                  <a:pt x="4408621" y="305997"/>
                  <a:pt x="4807103" y="136221"/>
                  <a:pt x="5259074" y="136221"/>
                </a:cubicBezTo>
                <a:cubicBezTo>
                  <a:pt x="5485056" y="136221"/>
                  <a:pt x="5697670" y="178665"/>
                  <a:pt x="5883199" y="253387"/>
                </a:cubicBezTo>
                <a:lnTo>
                  <a:pt x="5937700" y="277935"/>
                </a:lnTo>
                <a:lnTo>
                  <a:pt x="5998970" y="222879"/>
                </a:lnTo>
                <a:cubicBezTo>
                  <a:pt x="6184708" y="85173"/>
                  <a:pt x="6441306" y="0"/>
                  <a:pt x="6724734" y="0"/>
                </a:cubicBezTo>
                <a:cubicBezTo>
                  <a:pt x="7008162" y="0"/>
                  <a:pt x="7264760" y="85173"/>
                  <a:pt x="7450498" y="222879"/>
                </a:cubicBezTo>
                <a:lnTo>
                  <a:pt x="7504128" y="271069"/>
                </a:lnTo>
                <a:lnTo>
                  <a:pt x="7515578" y="265911"/>
                </a:lnTo>
                <a:cubicBezTo>
                  <a:pt x="7701109" y="191189"/>
                  <a:pt x="7913723" y="148745"/>
                  <a:pt x="8139707" y="148745"/>
                </a:cubicBezTo>
                <a:cubicBezTo>
                  <a:pt x="8535178" y="148745"/>
                  <a:pt x="8889702" y="278730"/>
                  <a:pt x="9129790" y="484217"/>
                </a:cubicBezTo>
                <a:lnTo>
                  <a:pt x="9258974" y="615575"/>
                </a:lnTo>
                <a:lnTo>
                  <a:pt x="9261126" y="612634"/>
                </a:lnTo>
                <a:cubicBezTo>
                  <a:pt x="9445576" y="410219"/>
                  <a:pt x="9757936" y="277136"/>
                  <a:pt x="10112222" y="277136"/>
                </a:cubicBezTo>
                <a:cubicBezTo>
                  <a:pt x="10324793" y="277136"/>
                  <a:pt x="10522273" y="325046"/>
                  <a:pt x="10686084" y="407095"/>
                </a:cubicBezTo>
                <a:lnTo>
                  <a:pt x="10698420" y="414641"/>
                </a:lnTo>
                <a:lnTo>
                  <a:pt x="10756361" y="335498"/>
                </a:lnTo>
                <a:cubicBezTo>
                  <a:pt x="10940811" y="133083"/>
                  <a:pt x="11253171" y="0"/>
                  <a:pt x="11607457" y="0"/>
                </a:cubicBezTo>
                <a:cubicBezTo>
                  <a:pt x="11784600" y="0"/>
                  <a:pt x="11951262" y="33271"/>
                  <a:pt x="12096693" y="91844"/>
                </a:cubicBezTo>
                <a:lnTo>
                  <a:pt x="12192000" y="135942"/>
                </a:lnTo>
                <a:lnTo>
                  <a:pt x="12192000" y="1445191"/>
                </a:lnTo>
                <a:lnTo>
                  <a:pt x="0" y="1445191"/>
                </a:lnTo>
                <a:lnTo>
                  <a:pt x="0" y="326970"/>
                </a:lnTo>
                <a:lnTo>
                  <a:pt x="2069" y="326409"/>
                </a:lnTo>
                <a:cubicBezTo>
                  <a:pt x="105629" y="302528"/>
                  <a:pt x="215735" y="289663"/>
                  <a:pt x="329894" y="289663"/>
                </a:cubicBezTo>
                <a:cubicBezTo>
                  <a:pt x="529672" y="289663"/>
                  <a:pt x="717038" y="329061"/>
                  <a:pt x="878628" y="397949"/>
                </a:cubicBezTo>
                <a:lnTo>
                  <a:pt x="914726" y="416495"/>
                </a:lnTo>
                <a:lnTo>
                  <a:pt x="974025" y="335498"/>
                </a:lnTo>
                <a:cubicBezTo>
                  <a:pt x="1158473" y="133083"/>
                  <a:pt x="1470835" y="0"/>
                  <a:pt x="1825119" y="0"/>
                </a:cubicBezTo>
                <a:close/>
              </a:path>
            </a:pathLst>
          </a:custGeom>
          <a:gradFill>
            <a:gsLst>
              <a:gs pos="0">
                <a:schemeClr val="accent2">
                  <a:alpha val="51000"/>
                </a:schemeClr>
              </a:gs>
              <a:gs pos="100000">
                <a:schemeClr val="accent2">
                  <a:alpha val="3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0" name="任意多边形: 形状 15"/>
          <p:cNvSpPr/>
          <p:nvPr/>
        </p:nvSpPr>
        <p:spPr>
          <a:xfrm>
            <a:off x="0" y="5722938"/>
            <a:ext cx="12192000" cy="1135063"/>
          </a:xfrm>
          <a:custGeom>
            <a:avLst/>
            <a:gdLst>
              <a:gd name="connsiteX0" fmla="*/ 4165443 w 12192000"/>
              <a:gd name="connsiteY0" fmla="*/ 0 h 1133339"/>
              <a:gd name="connsiteX1" fmla="*/ 4793789 w 12192000"/>
              <a:gd name="connsiteY1" fmla="*/ 268294 h 1133339"/>
              <a:gd name="connsiteX2" fmla="*/ 4822897 w 12192000"/>
              <a:gd name="connsiteY2" fmla="*/ 311359 h 1133339"/>
              <a:gd name="connsiteX3" fmla="*/ 4850903 w 12192000"/>
              <a:gd name="connsiteY3" fmla="*/ 309092 h 1133339"/>
              <a:gd name="connsiteX4" fmla="*/ 5389486 w 12192000"/>
              <a:gd name="connsiteY4" fmla="*/ 539058 h 1133339"/>
              <a:gd name="connsiteX5" fmla="*/ 5423004 w 12192000"/>
              <a:gd name="connsiteY5" fmla="*/ 588645 h 1133339"/>
              <a:gd name="connsiteX6" fmla="*/ 5512341 w 12192000"/>
              <a:gd name="connsiteY6" fmla="*/ 549703 h 1133339"/>
              <a:gd name="connsiteX7" fmla="*/ 5765161 w 12192000"/>
              <a:gd name="connsiteY7" fmla="*/ 508714 h 1133339"/>
              <a:gd name="connsiteX8" fmla="*/ 5820259 w 12192000"/>
              <a:gd name="connsiteY8" fmla="*/ 512618 h 1133339"/>
              <a:gd name="connsiteX9" fmla="*/ 5859170 w 12192000"/>
              <a:gd name="connsiteY9" fmla="*/ 474742 h 1133339"/>
              <a:gd name="connsiteX10" fmla="*/ 6318443 w 12192000"/>
              <a:gd name="connsiteY10" fmla="*/ 321971 h 1133339"/>
              <a:gd name="connsiteX11" fmla="*/ 6571261 w 12192000"/>
              <a:gd name="connsiteY11" fmla="*/ 362960 h 1133339"/>
              <a:gd name="connsiteX12" fmla="*/ 6669499 w 12192000"/>
              <a:gd name="connsiteY12" fmla="*/ 405780 h 1133339"/>
              <a:gd name="connsiteX13" fmla="*/ 6680980 w 12192000"/>
              <a:gd name="connsiteY13" fmla="*/ 398172 h 1133339"/>
              <a:gd name="connsiteX14" fmla="*/ 7044125 w 12192000"/>
              <a:gd name="connsiteY14" fmla="*/ 309092 h 1133339"/>
              <a:gd name="connsiteX15" fmla="*/ 7503396 w 12192000"/>
              <a:gd name="connsiteY15" fmla="*/ 461863 h 1133339"/>
              <a:gd name="connsiteX16" fmla="*/ 7549263 w 12192000"/>
              <a:gd name="connsiteY16" fmla="*/ 506507 h 1133339"/>
              <a:gd name="connsiteX17" fmla="*/ 7557270 w 12192000"/>
              <a:gd name="connsiteY17" fmla="*/ 501203 h 1133339"/>
              <a:gd name="connsiteX18" fmla="*/ 7920415 w 12192000"/>
              <a:gd name="connsiteY18" fmla="*/ 412123 h 1133339"/>
              <a:gd name="connsiteX19" fmla="*/ 8518883 w 12192000"/>
              <a:gd name="connsiteY19" fmla="*/ 730689 h 1133339"/>
              <a:gd name="connsiteX20" fmla="*/ 8523397 w 12192000"/>
              <a:gd name="connsiteY20" fmla="*/ 742369 h 1133339"/>
              <a:gd name="connsiteX21" fmla="*/ 8530242 w 12192000"/>
              <a:gd name="connsiteY21" fmla="*/ 732242 h 1133339"/>
              <a:gd name="connsiteX22" fmla="*/ 9068825 w 12192000"/>
              <a:gd name="connsiteY22" fmla="*/ 502276 h 1133339"/>
              <a:gd name="connsiteX23" fmla="*/ 9292147 w 12192000"/>
              <a:gd name="connsiteY23" fmla="*/ 533926 h 1133339"/>
              <a:gd name="connsiteX24" fmla="*/ 9381057 w 12192000"/>
              <a:gd name="connsiteY24" fmla="*/ 567236 h 1133339"/>
              <a:gd name="connsiteX25" fmla="*/ 9408408 w 12192000"/>
              <a:gd name="connsiteY25" fmla="*/ 526771 h 1133339"/>
              <a:gd name="connsiteX26" fmla="*/ 9788804 w 12192000"/>
              <a:gd name="connsiteY26" fmla="*/ 364348 h 1133339"/>
              <a:gd name="connsiteX27" fmla="*/ 10169201 w 12192000"/>
              <a:gd name="connsiteY27" fmla="*/ 526771 h 1133339"/>
              <a:gd name="connsiteX28" fmla="*/ 10193126 w 12192000"/>
              <a:gd name="connsiteY28" fmla="*/ 562169 h 1133339"/>
              <a:gd name="connsiteX29" fmla="*/ 10221725 w 12192000"/>
              <a:gd name="connsiteY29" fmla="*/ 549703 h 1133339"/>
              <a:gd name="connsiteX30" fmla="*/ 10474543 w 12192000"/>
              <a:gd name="connsiteY30" fmla="*/ 508714 h 1133339"/>
              <a:gd name="connsiteX31" fmla="*/ 11030020 w 12192000"/>
              <a:gd name="connsiteY31" fmla="*/ 759843 h 1133339"/>
              <a:gd name="connsiteX32" fmla="*/ 11042281 w 12192000"/>
              <a:gd name="connsiteY32" fmla="*/ 779672 h 1133339"/>
              <a:gd name="connsiteX33" fmla="*/ 11058727 w 12192000"/>
              <a:gd name="connsiteY33" fmla="*/ 737128 h 1133339"/>
              <a:gd name="connsiteX34" fmla="*/ 11657193 w 12192000"/>
              <a:gd name="connsiteY34" fmla="*/ 418562 h 1133339"/>
              <a:gd name="connsiteX35" fmla="*/ 11910011 w 12192000"/>
              <a:gd name="connsiteY35" fmla="*/ 459551 h 1133339"/>
              <a:gd name="connsiteX36" fmla="*/ 12013158 w 12192000"/>
              <a:gd name="connsiteY36" fmla="*/ 504512 h 1133339"/>
              <a:gd name="connsiteX37" fmla="*/ 12070208 w 12192000"/>
              <a:gd name="connsiteY37" fmla="*/ 448985 h 1133339"/>
              <a:gd name="connsiteX38" fmla="*/ 12166333 w 12192000"/>
              <a:gd name="connsiteY38" fmla="*/ 385294 h 1133339"/>
              <a:gd name="connsiteX39" fmla="*/ 12192000 w 12192000"/>
              <a:gd name="connsiteY39" fmla="*/ 374106 h 1133339"/>
              <a:gd name="connsiteX40" fmla="*/ 12192000 w 12192000"/>
              <a:gd name="connsiteY40" fmla="*/ 1133339 h 1133339"/>
              <a:gd name="connsiteX41" fmla="*/ 0 w 12192000"/>
              <a:gd name="connsiteY41" fmla="*/ 1133339 h 1133339"/>
              <a:gd name="connsiteX42" fmla="*/ 0 w 12192000"/>
              <a:gd name="connsiteY42" fmla="*/ 486996 h 1133339"/>
              <a:gd name="connsiteX43" fmla="*/ 71 w 12192000"/>
              <a:gd name="connsiteY43" fmla="*/ 486956 h 1133339"/>
              <a:gd name="connsiteX44" fmla="*/ 336420 w 12192000"/>
              <a:gd name="connsiteY44" fmla="*/ 418562 h 1133339"/>
              <a:gd name="connsiteX45" fmla="*/ 611086 w 12192000"/>
              <a:gd name="connsiteY45" fmla="*/ 463094 h 1133339"/>
              <a:gd name="connsiteX46" fmla="*/ 684818 w 12192000"/>
              <a:gd name="connsiteY46" fmla="*/ 495232 h 1133339"/>
              <a:gd name="connsiteX47" fmla="*/ 719102 w 12192000"/>
              <a:gd name="connsiteY47" fmla="*/ 461863 h 1133339"/>
              <a:gd name="connsiteX48" fmla="*/ 1178373 w 12192000"/>
              <a:gd name="connsiteY48" fmla="*/ 309092 h 1133339"/>
              <a:gd name="connsiteX49" fmla="*/ 1431191 w 12192000"/>
              <a:gd name="connsiteY49" fmla="*/ 350081 h 1133339"/>
              <a:gd name="connsiteX50" fmla="*/ 1535098 w 12192000"/>
              <a:gd name="connsiteY50" fmla="*/ 395372 h 1133339"/>
              <a:gd name="connsiteX51" fmla="*/ 1601328 w 12192000"/>
              <a:gd name="connsiteY51" fmla="*/ 366503 h 1133339"/>
              <a:gd name="connsiteX52" fmla="*/ 1875994 w 12192000"/>
              <a:gd name="connsiteY52" fmla="*/ 321971 h 1133339"/>
              <a:gd name="connsiteX53" fmla="*/ 2526182 w 12192000"/>
              <a:gd name="connsiteY53" fmla="*/ 668067 h 1133339"/>
              <a:gd name="connsiteX54" fmla="*/ 2552597 w 12192000"/>
              <a:gd name="connsiteY54" fmla="*/ 736404 h 1133339"/>
              <a:gd name="connsiteX55" fmla="*/ 2571015 w 12192000"/>
              <a:gd name="connsiteY55" fmla="*/ 731813 h 1133339"/>
              <a:gd name="connsiteX56" fmla="*/ 2701915 w 12192000"/>
              <a:gd name="connsiteY56" fmla="*/ 721216 h 1133339"/>
              <a:gd name="connsiteX57" fmla="*/ 2724369 w 12192000"/>
              <a:gd name="connsiteY57" fmla="*/ 722353 h 1133339"/>
              <a:gd name="connsiteX58" fmla="*/ 2760974 w 12192000"/>
              <a:gd name="connsiteY58" fmla="*/ 627658 h 1133339"/>
              <a:gd name="connsiteX59" fmla="*/ 3359439 w 12192000"/>
              <a:gd name="connsiteY59" fmla="*/ 309092 h 1133339"/>
              <a:gd name="connsiteX60" fmla="*/ 3490338 w 12192000"/>
              <a:gd name="connsiteY60" fmla="*/ 319689 h 1133339"/>
              <a:gd name="connsiteX61" fmla="*/ 3500624 w 12192000"/>
              <a:gd name="connsiteY61" fmla="*/ 322253 h 1133339"/>
              <a:gd name="connsiteX62" fmla="*/ 3537095 w 12192000"/>
              <a:gd name="connsiteY62" fmla="*/ 268294 h 1133339"/>
              <a:gd name="connsiteX63" fmla="*/ 4165443 w 12192000"/>
              <a:gd name="connsiteY63"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192000" h="1133339">
                <a:moveTo>
                  <a:pt x="4165443" y="0"/>
                </a:moveTo>
                <a:cubicBezTo>
                  <a:pt x="4427005" y="0"/>
                  <a:pt x="4657616" y="106424"/>
                  <a:pt x="4793789" y="268294"/>
                </a:cubicBezTo>
                <a:lnTo>
                  <a:pt x="4822897" y="311359"/>
                </a:lnTo>
                <a:lnTo>
                  <a:pt x="4850903" y="309092"/>
                </a:lnTo>
                <a:cubicBezTo>
                  <a:pt x="5075099" y="309092"/>
                  <a:pt x="5272766" y="400313"/>
                  <a:pt x="5389486" y="539058"/>
                </a:cubicBezTo>
                <a:lnTo>
                  <a:pt x="5423004" y="588645"/>
                </a:lnTo>
                <a:lnTo>
                  <a:pt x="5512341" y="549703"/>
                </a:lnTo>
                <a:cubicBezTo>
                  <a:pt x="5590047" y="523309"/>
                  <a:pt x="5675481" y="508714"/>
                  <a:pt x="5765161" y="508714"/>
                </a:cubicBezTo>
                <a:lnTo>
                  <a:pt x="5820259" y="512618"/>
                </a:lnTo>
                <a:lnTo>
                  <a:pt x="5859170" y="474742"/>
                </a:lnTo>
                <a:cubicBezTo>
                  <a:pt x="5976709" y="380352"/>
                  <a:pt x="6139086" y="321971"/>
                  <a:pt x="6318443" y="321971"/>
                </a:cubicBezTo>
                <a:cubicBezTo>
                  <a:pt x="6408121" y="321971"/>
                  <a:pt x="6493555" y="336566"/>
                  <a:pt x="6571261" y="362960"/>
                </a:cubicBezTo>
                <a:lnTo>
                  <a:pt x="6669499" y="405780"/>
                </a:lnTo>
                <a:lnTo>
                  <a:pt x="6680980" y="398172"/>
                </a:lnTo>
                <a:cubicBezTo>
                  <a:pt x="6784641" y="341931"/>
                  <a:pt x="6909609" y="309092"/>
                  <a:pt x="7044125" y="309092"/>
                </a:cubicBezTo>
                <a:cubicBezTo>
                  <a:pt x="7223481" y="309092"/>
                  <a:pt x="7385858" y="367473"/>
                  <a:pt x="7503396" y="461863"/>
                </a:cubicBezTo>
                <a:lnTo>
                  <a:pt x="7549263" y="506507"/>
                </a:lnTo>
                <a:lnTo>
                  <a:pt x="7557270" y="501203"/>
                </a:lnTo>
                <a:cubicBezTo>
                  <a:pt x="7660931" y="444962"/>
                  <a:pt x="7785899" y="412123"/>
                  <a:pt x="7920415" y="412123"/>
                </a:cubicBezTo>
                <a:cubicBezTo>
                  <a:pt x="8189451" y="412123"/>
                  <a:pt x="8420281" y="543481"/>
                  <a:pt x="8518883" y="730689"/>
                </a:cubicBezTo>
                <a:lnTo>
                  <a:pt x="8523397" y="742369"/>
                </a:lnTo>
                <a:lnTo>
                  <a:pt x="8530242" y="732242"/>
                </a:lnTo>
                <a:cubicBezTo>
                  <a:pt x="8646964" y="593497"/>
                  <a:pt x="8844630" y="502276"/>
                  <a:pt x="9068825" y="502276"/>
                </a:cubicBezTo>
                <a:cubicBezTo>
                  <a:pt x="9147294" y="502276"/>
                  <a:pt x="9222512" y="513450"/>
                  <a:pt x="9292147" y="533926"/>
                </a:cubicBezTo>
                <a:lnTo>
                  <a:pt x="9381057" y="567236"/>
                </a:lnTo>
                <a:lnTo>
                  <a:pt x="9408408" y="526771"/>
                </a:lnTo>
                <a:cubicBezTo>
                  <a:pt x="9490847" y="428776"/>
                  <a:pt x="9630456" y="364348"/>
                  <a:pt x="9788804" y="364348"/>
                </a:cubicBezTo>
                <a:cubicBezTo>
                  <a:pt x="9947151" y="364348"/>
                  <a:pt x="10086761" y="428776"/>
                  <a:pt x="10169201" y="526771"/>
                </a:cubicBezTo>
                <a:lnTo>
                  <a:pt x="10193126" y="562169"/>
                </a:lnTo>
                <a:lnTo>
                  <a:pt x="10221725" y="549703"/>
                </a:lnTo>
                <a:cubicBezTo>
                  <a:pt x="10299432" y="523309"/>
                  <a:pt x="10384865" y="508714"/>
                  <a:pt x="10474543" y="508714"/>
                </a:cubicBezTo>
                <a:cubicBezTo>
                  <a:pt x="10709949" y="508714"/>
                  <a:pt x="10916105" y="609285"/>
                  <a:pt x="11030020" y="759843"/>
                </a:cubicBezTo>
                <a:lnTo>
                  <a:pt x="11042281" y="779672"/>
                </a:lnTo>
                <a:lnTo>
                  <a:pt x="11058727" y="737128"/>
                </a:lnTo>
                <a:cubicBezTo>
                  <a:pt x="11157327" y="549920"/>
                  <a:pt x="11388158" y="418562"/>
                  <a:pt x="11657193" y="418562"/>
                </a:cubicBezTo>
                <a:cubicBezTo>
                  <a:pt x="11746871" y="418562"/>
                  <a:pt x="11832305" y="433157"/>
                  <a:pt x="11910011" y="459551"/>
                </a:cubicBezTo>
                <a:lnTo>
                  <a:pt x="12013158" y="504512"/>
                </a:lnTo>
                <a:lnTo>
                  <a:pt x="12070208" y="448985"/>
                </a:lnTo>
                <a:cubicBezTo>
                  <a:pt x="12099592" y="425388"/>
                  <a:pt x="12131779" y="404041"/>
                  <a:pt x="12166333" y="385294"/>
                </a:cubicBezTo>
                <a:lnTo>
                  <a:pt x="12192000" y="374106"/>
                </a:lnTo>
                <a:lnTo>
                  <a:pt x="12192000" y="1133339"/>
                </a:lnTo>
                <a:lnTo>
                  <a:pt x="0" y="1133339"/>
                </a:lnTo>
                <a:lnTo>
                  <a:pt x="0" y="486996"/>
                </a:lnTo>
                <a:lnTo>
                  <a:pt x="71" y="486956"/>
                </a:lnTo>
                <a:cubicBezTo>
                  <a:pt x="100055" y="443338"/>
                  <a:pt x="214635" y="418562"/>
                  <a:pt x="336420" y="418562"/>
                </a:cubicBezTo>
                <a:cubicBezTo>
                  <a:pt x="433848" y="418562"/>
                  <a:pt x="526664" y="434418"/>
                  <a:pt x="611086" y="463094"/>
                </a:cubicBezTo>
                <a:lnTo>
                  <a:pt x="684818" y="495232"/>
                </a:lnTo>
                <a:lnTo>
                  <a:pt x="719102" y="461863"/>
                </a:lnTo>
                <a:cubicBezTo>
                  <a:pt x="836640" y="367473"/>
                  <a:pt x="999017" y="309092"/>
                  <a:pt x="1178373" y="309092"/>
                </a:cubicBezTo>
                <a:cubicBezTo>
                  <a:pt x="1268052" y="309092"/>
                  <a:pt x="1353485" y="323687"/>
                  <a:pt x="1431191" y="350081"/>
                </a:cubicBezTo>
                <a:lnTo>
                  <a:pt x="1535098" y="395372"/>
                </a:lnTo>
                <a:lnTo>
                  <a:pt x="1601328" y="366503"/>
                </a:lnTo>
                <a:cubicBezTo>
                  <a:pt x="1685751" y="337827"/>
                  <a:pt x="1778567" y="321971"/>
                  <a:pt x="1875994" y="321971"/>
                </a:cubicBezTo>
                <a:cubicBezTo>
                  <a:pt x="2168280" y="321971"/>
                  <a:pt x="2419060" y="464681"/>
                  <a:pt x="2526182" y="668067"/>
                </a:cubicBezTo>
                <a:lnTo>
                  <a:pt x="2552597" y="736404"/>
                </a:lnTo>
                <a:lnTo>
                  <a:pt x="2571015" y="731813"/>
                </a:lnTo>
                <a:cubicBezTo>
                  <a:pt x="2613296" y="724865"/>
                  <a:pt x="2657074" y="721216"/>
                  <a:pt x="2701915" y="721216"/>
                </a:cubicBezTo>
                <a:lnTo>
                  <a:pt x="2724369" y="722353"/>
                </a:lnTo>
                <a:lnTo>
                  <a:pt x="2760974" y="627658"/>
                </a:lnTo>
                <a:cubicBezTo>
                  <a:pt x="2859573" y="440450"/>
                  <a:pt x="3090405" y="309092"/>
                  <a:pt x="3359439" y="309092"/>
                </a:cubicBezTo>
                <a:cubicBezTo>
                  <a:pt x="3404279" y="309092"/>
                  <a:pt x="3448056" y="312741"/>
                  <a:pt x="3490338" y="319689"/>
                </a:cubicBezTo>
                <a:lnTo>
                  <a:pt x="3500624" y="322253"/>
                </a:lnTo>
                <a:lnTo>
                  <a:pt x="3537095" y="268294"/>
                </a:lnTo>
                <a:cubicBezTo>
                  <a:pt x="3673270" y="106424"/>
                  <a:pt x="3903880" y="0"/>
                  <a:pt x="416544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1" name="任意多边形 30"/>
          <p:cNvSpPr/>
          <p:nvPr/>
        </p:nvSpPr>
        <p:spPr>
          <a:xfrm rot="20700000" flipH="1">
            <a:off x="5499100" y="1689100"/>
            <a:ext cx="1193800" cy="619125"/>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accent2">
                  <a:alpha val="50000"/>
                </a:schemeClr>
              </a:gs>
              <a:gs pos="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3581400" y="2591560"/>
            <a:ext cx="5029200" cy="978729"/>
          </a:xfrm>
        </p:spPr>
        <p:txBody>
          <a:bodyPr anchor="b">
            <a:normAutofit/>
          </a:bodyPr>
          <a:lstStyle>
            <a:lvl1pPr algn="ctr">
              <a:defRPr sz="4800">
                <a:solidFill>
                  <a:schemeClr val="bg1"/>
                </a:solidFill>
              </a:defRPr>
            </a:lvl1pPr>
          </a:lstStyle>
          <a:p>
            <a:pPr fontAlgn="base"/>
            <a:r>
              <a:rPr lang="zh-CN" altLang="en-US" strike="noStrike" noProof="1" smtClean="0"/>
              <a:t>单击此处编辑母版标题样式</a:t>
            </a:r>
            <a:endParaRPr lang="zh-CN" altLang="en-US" strike="noStrike" noProof="1"/>
          </a:p>
        </p:txBody>
      </p:sp>
      <p:sp>
        <p:nvSpPr>
          <p:cNvPr id="18" name="内容占位符 17"/>
          <p:cNvSpPr>
            <a:spLocks noGrp="1"/>
          </p:cNvSpPr>
          <p:nvPr>
            <p:ph sz="quarter" idx="13"/>
          </p:nvPr>
        </p:nvSpPr>
        <p:spPr>
          <a:xfrm>
            <a:off x="3581400" y="3610928"/>
            <a:ext cx="5029200" cy="461665"/>
          </a:xfrm>
        </p:spPr>
        <p:txBody>
          <a:bodyPr>
            <a:normAutofit/>
          </a:bodyPr>
          <a:lstStyle>
            <a:lvl1pPr marL="0" indent="0" algn="ctr">
              <a:buNone/>
              <a:defRPr sz="2000">
                <a:solidFill>
                  <a:schemeClr val="bg1"/>
                </a:solidFill>
              </a:defRPr>
            </a:lvl1pPr>
          </a:lstStyle>
          <a:p>
            <a:pPr lvl="0" fontAlgn="base"/>
            <a:r>
              <a:rPr lang="zh-CN" altLang="en-US" strike="noStrike" noProof="1" smtClean="0"/>
              <a:t>单击此处编辑母版文本样式</a:t>
            </a:r>
            <a:endParaRPr lang="zh-CN" altLang="en-US" strike="noStrike" noProof="1" smtClean="0"/>
          </a:p>
        </p:txBody>
      </p:sp>
      <p:sp>
        <p:nvSpPr>
          <p:cNvPr id="32" name="日期占位符 2"/>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defRPr sz="1200" smtClean="0"/>
            </a:lvl1p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3" name="页脚占位符 3"/>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4" name="灯片编号占位符 4"/>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
            <a:pPr algn="r" fontAlgn="base">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6"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defRPr sz="1200" smtClean="0"/>
            </a:lvl1p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1"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2"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
            <a:pPr algn="r" fontAlgn="base">
              <a:lnSpc>
                <a:spcPct val="120000"/>
              </a:lnSpc>
            </a:pPr>
            <a:fld id="{9A0DB2DC-4C9A-4742-B13C-FB6460FD3503}" type="slidenum">
              <a:rPr lang="zh-CN" altLang="zh-CN" strike="noStrike" noProof="1" dirty="0">
                <a:latin typeface="Arial" panose="020B0604020202020204" pitchFamily="34" charset="0"/>
                <a:ea typeface="宋体" panose="02010600030101010101" pitchFamily="2" charset="-122"/>
                <a:cs typeface="+mn-cs"/>
              </a:rPr>
            </a:fld>
            <a:endParaRPr lang="zh-CN" altLang="zh-CN" strike="noStrike" noProof="1" dirty="0"/>
          </a:p>
        </p:txBody>
      </p:sp>
    </p:spTree>
  </p:cSld>
  <p:clrMapOvr>
    <a:masterClrMapping/>
  </p:clrMapOvr>
  <p:hf sldNum="0" hdr="0" ftr="0" dt="0"/>
</p:sldLayout>
</file>

<file path=ppt/slideLayouts/slideLayout187.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788" y="711200"/>
            <a:ext cx="4262400" cy="1600200"/>
          </a:xfrm>
        </p:spPr>
        <p:txBody>
          <a:bodyPr anchor="t">
            <a:normAutofit/>
          </a:bodyPr>
          <a:lstStyle>
            <a:lvl1pPr algn="l">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noChangeAspect="1"/>
          </p:cNvSpPr>
          <p:nvPr>
            <p:ph type="pic" idx="1"/>
          </p:nvPr>
        </p:nvSpPr>
        <p:spPr>
          <a:xfrm>
            <a:off x="5352521" y="733425"/>
            <a:ext cx="6170400" cy="540360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1" fontAlgn="base" latinLnBrk="0" hangingPunct="1">
              <a:lnSpc>
                <a:spcPct val="120000"/>
              </a:lnSpc>
              <a:spcBef>
                <a:spcPts val="750"/>
              </a:spcBef>
              <a:spcAft>
                <a:spcPct val="0"/>
              </a:spcAft>
              <a:buClrTx/>
              <a:buSzTx/>
              <a:buFont typeface="Arial" panose="020B0604020202020204" pitchFamily="34" charset="0"/>
              <a:buNone/>
              <a:defRPr/>
            </a:pPr>
            <a:r>
              <a:rPr kumimoji="0" lang="zh-CN" altLang="en-US" sz="2400" b="0" i="0" u="none" strike="noStrike" kern="1200" cap="none" spc="0" normalizeH="0" baseline="0" noProof="1" smtClean="0">
                <a:ln>
                  <a:noFill/>
                </a:ln>
                <a:solidFill>
                  <a:schemeClr val="tx1"/>
                </a:solidFill>
                <a:effectLst/>
                <a:uLnTx/>
                <a:uFillTx/>
                <a:latin typeface="+mn-lt"/>
                <a:ea typeface="+mn-ea"/>
                <a:cs typeface="+mn-cs"/>
              </a:rPr>
              <a:t>单击图标添加图片</a:t>
            </a: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311400"/>
            <a:ext cx="42624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16" name="日期占位符 4"/>
          <p:cNvSpPr>
            <a:spLocks noGrp="1"/>
          </p:cNvSpPr>
          <p:nvPr>
            <p:ph type="dt" sz="half" idx="12"/>
          </p:nvPr>
        </p:nvSpPr>
        <p:spPr>
          <a:xfrm>
            <a:off x="838200" y="6356350"/>
            <a:ext cx="2743200" cy="365125"/>
          </a:xfrm>
          <a:prstGeom prst="rect">
            <a:avLst/>
          </a:prstGeom>
        </p:spPr>
        <p:txBody>
          <a:bodyPr vert="horz" lIns="91440" tIns="45720" rIns="91440" bIns="45720" rtlCol="0" anchor="ctr">
            <a:normAutofit/>
          </a:bodyPr>
          <a:lstStyle>
            <a:lvl1pPr>
              <a:defRPr sz="1200" smtClean="0"/>
            </a:lvl1p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9EFD9D74-47D9-4702-A33C-335B63B48DBF}"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1" name="页脚占位符 5"/>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sz="1200" dirty="0"/>
            </a:lvl1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2" name="灯片编号占位符 6"/>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
            <a:pPr algn="r" fontAlgn="base">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2700"/>
            </a:lvl1p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8879959" cy="5811838"/>
          </a:xfrm>
        </p:spPr>
        <p:txBody>
          <a:bodyPr vert="eaVert">
            <a:normAutofit/>
          </a:bodyPr>
          <a:lstStyle>
            <a:lvl1pPr>
              <a:defRPr sz="2400"/>
            </a:lvl1pPr>
            <a:lvl2pPr>
              <a:defRPr sz="2000"/>
            </a:lvl2pPr>
            <a:lvl3pPr>
              <a:defRPr sz="1800"/>
            </a:lvl3pPr>
            <a:lvl4pPr>
              <a:defRPr sz="1800"/>
            </a:lvl4pPr>
            <a:lvl5pPr>
              <a:defRPr sz="18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16"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defRPr sz="1200" smtClean="0"/>
            </a:lvl1p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1"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2"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
            <a:pPr algn="r" fontAlgn="base">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showMasterSp="0">
  <p:cSld name="内容">
    <p:bg>
      <p:bgPr>
        <a:solidFill>
          <a:schemeClr val="bg1"/>
        </a:solidFill>
        <a:effectLst/>
      </p:bgPr>
    </p:bg>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0" y="551544"/>
            <a:ext cx="10515600" cy="5558971"/>
          </a:xfrm>
        </p:spPr>
        <p:txBody>
          <a:bodyPr>
            <a:normAutofit/>
          </a:bodyPr>
          <a:lstStyle>
            <a:lvl1pPr>
              <a:defRPr sz="2400"/>
            </a:lvl1pPr>
            <a:lvl2pPr>
              <a:defRPr sz="2000"/>
            </a:lvl2pPr>
            <a:lvl3pPr>
              <a:defRPr sz="1800"/>
            </a:lvl3pPr>
            <a:lvl4pPr>
              <a:defRPr sz="1800"/>
            </a:lvl4pPr>
            <a:lvl5pPr>
              <a:defRPr sz="18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16" name="日期占位符 2"/>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defRPr sz="1200" smtClean="0"/>
            </a:lvl1p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1" name="页脚占位符 3"/>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sz="1200"/>
            </a:lvl1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22" name="灯片编号占位符 4"/>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
            <a:pPr algn="r" fontAlgn="base">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190.xml><?xml version="1.0" encoding="utf-8"?>
<p:sldLayout xmlns:a="http://schemas.openxmlformats.org/drawingml/2006/main" xmlns:r="http://schemas.openxmlformats.org/officeDocument/2006/relationships" xmlns:p="http://schemas.openxmlformats.org/presentationml/2006/main" userDrawn="1">
  <p:cSld name="1_标题幻灯片">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normAutofit/>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normAutofit/>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ctr" anchorCtr="0" compatLnSpc="1"/>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191.xml><?xml version="1.0" encoding="utf-8"?>
<p:sldLayout xmlns:a="http://schemas.openxmlformats.org/drawingml/2006/main" xmlns:r="http://schemas.openxmlformats.org/officeDocument/2006/relationships" xmlns:p="http://schemas.openxmlformats.org/presentationml/2006/main" userDrawn="1">
  <p:cSld name="2_标题幻灯片">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normAutofit/>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normAutofit/>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ctr" anchorCtr="0" compatLnSpc="1"/>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192.xml><?xml version="1.0" encoding="utf-8"?>
<p:sldLayout xmlns:a="http://schemas.openxmlformats.org/drawingml/2006/main" xmlns:r="http://schemas.openxmlformats.org/officeDocument/2006/relationships" xmlns:p="http://schemas.openxmlformats.org/presentationml/2006/main" userDrawn="1">
  <p:cSld name="3_标题幻灯片">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normAutofit/>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normAutofit/>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ctr" anchorCtr="0" compatLnSpc="1"/>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cover dir="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cover dir="ru"/>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cover dir="ru"/>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cover dir="ru"/>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cover dir="ru"/>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cover dir="ru"/>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5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5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5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5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5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cover dir="ru"/>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5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5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6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6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6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6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6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6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6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cover dir="ru"/>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839788" y="2505075"/>
            <a:ext cx="5157787"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172200" y="2505075"/>
            <a:ext cx="5183188"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algn="r" fontAlgn="base">
              <a:lnSpc>
                <a:spcPct val="120000"/>
              </a:lnSpc>
            </a:pPr>
            <a:fld id="{9A0DB2DC-4C9A-4742-B13C-FB6460FD3503}" type="slidenum">
              <a:rPr lang="zh-CN" altLang="zh-CN" strike="noStrike" noProof="1" dirty="0">
                <a:latin typeface="Arial" panose="020B0604020202020204" pitchFamily="34" charset="0"/>
                <a:ea typeface="宋体" panose="02010600030101010101" pitchFamily="2" charset="-122"/>
                <a:cs typeface="+mn-cs"/>
              </a:rPr>
            </a:fld>
            <a:endParaRPr lang="zh-CN" altLang="zh-CN" strike="noStrike" noProof="1" dirty="0"/>
          </a:p>
        </p:txBody>
      </p:sp>
    </p:spTree>
  </p:cSld>
  <p:clrMapOvr>
    <a:masterClrMapping/>
  </p:clrMapOvr>
  <p:transition>
    <p:random/>
  </p:transition>
  <p:hf sldNum="0" hdr="0" ftr="0" dt="0"/>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file:///D:\qq&#25991;&#20214;\712321467\Image\C2C\Image2\%7b75232B38-A165-1FB7-499C-2E1C792CACB5%7d.png" TargetMode="External"/><Relationship Id="rId11" Type="http://schemas.openxmlformats.org/officeDocument/2006/relationships/image" Target="../media/image1.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9" Type="http://schemas.openxmlformats.org/officeDocument/2006/relationships/theme" Target="../theme/theme2.xml"/><Relationship Id="rId78" Type="http://schemas.openxmlformats.org/officeDocument/2006/relationships/slideLayout" Target="../slideLayouts/slideLayout88.xml"/><Relationship Id="rId77" Type="http://schemas.openxmlformats.org/officeDocument/2006/relationships/slideLayout" Target="../slideLayouts/slideLayout87.xml"/><Relationship Id="rId76" Type="http://schemas.openxmlformats.org/officeDocument/2006/relationships/slideLayout" Target="../slideLayouts/slideLayout86.xml"/><Relationship Id="rId75" Type="http://schemas.openxmlformats.org/officeDocument/2006/relationships/slideLayout" Target="../slideLayouts/slideLayout85.xml"/><Relationship Id="rId74" Type="http://schemas.openxmlformats.org/officeDocument/2006/relationships/slideLayout" Target="../slideLayouts/slideLayout84.xml"/><Relationship Id="rId73" Type="http://schemas.openxmlformats.org/officeDocument/2006/relationships/slideLayout" Target="../slideLayouts/slideLayout83.xml"/><Relationship Id="rId72" Type="http://schemas.openxmlformats.org/officeDocument/2006/relationships/slideLayout" Target="../slideLayouts/slideLayout82.xml"/><Relationship Id="rId71" Type="http://schemas.openxmlformats.org/officeDocument/2006/relationships/slideLayout" Target="../slideLayouts/slideLayout81.xml"/><Relationship Id="rId70" Type="http://schemas.openxmlformats.org/officeDocument/2006/relationships/slideLayout" Target="../slideLayouts/slideLayout80.xml"/><Relationship Id="rId7" Type="http://schemas.openxmlformats.org/officeDocument/2006/relationships/slideLayout" Target="../slideLayouts/slideLayout17.xml"/><Relationship Id="rId69" Type="http://schemas.openxmlformats.org/officeDocument/2006/relationships/slideLayout" Target="../slideLayouts/slideLayout79.xml"/><Relationship Id="rId68" Type="http://schemas.openxmlformats.org/officeDocument/2006/relationships/slideLayout" Target="../slideLayouts/slideLayout78.xml"/><Relationship Id="rId67" Type="http://schemas.openxmlformats.org/officeDocument/2006/relationships/slideLayout" Target="../slideLayouts/slideLayout77.xml"/><Relationship Id="rId66" Type="http://schemas.openxmlformats.org/officeDocument/2006/relationships/slideLayout" Target="../slideLayouts/slideLayout76.xml"/><Relationship Id="rId65" Type="http://schemas.openxmlformats.org/officeDocument/2006/relationships/slideLayout" Target="../slideLayouts/slideLayout75.xml"/><Relationship Id="rId64" Type="http://schemas.openxmlformats.org/officeDocument/2006/relationships/slideLayout" Target="../slideLayouts/slideLayout74.xml"/><Relationship Id="rId63" Type="http://schemas.openxmlformats.org/officeDocument/2006/relationships/slideLayout" Target="../slideLayouts/slideLayout73.xml"/><Relationship Id="rId62" Type="http://schemas.openxmlformats.org/officeDocument/2006/relationships/slideLayout" Target="../slideLayouts/slideLayout72.xml"/><Relationship Id="rId61" Type="http://schemas.openxmlformats.org/officeDocument/2006/relationships/slideLayout" Target="../slideLayouts/slideLayout71.xml"/><Relationship Id="rId60" Type="http://schemas.openxmlformats.org/officeDocument/2006/relationships/slideLayout" Target="../slideLayouts/slideLayout70.xml"/><Relationship Id="rId6" Type="http://schemas.openxmlformats.org/officeDocument/2006/relationships/slideLayout" Target="../slideLayouts/slideLayout16.xml"/><Relationship Id="rId59" Type="http://schemas.openxmlformats.org/officeDocument/2006/relationships/slideLayout" Target="../slideLayouts/slideLayout69.xml"/><Relationship Id="rId58" Type="http://schemas.openxmlformats.org/officeDocument/2006/relationships/slideLayout" Target="../slideLayouts/slideLayout68.xml"/><Relationship Id="rId57" Type="http://schemas.openxmlformats.org/officeDocument/2006/relationships/slideLayout" Target="../slideLayouts/slideLayout67.xml"/><Relationship Id="rId56" Type="http://schemas.openxmlformats.org/officeDocument/2006/relationships/slideLayout" Target="../slideLayouts/slideLayout66.xml"/><Relationship Id="rId55" Type="http://schemas.openxmlformats.org/officeDocument/2006/relationships/slideLayout" Target="../slideLayouts/slideLayout65.xml"/><Relationship Id="rId54" Type="http://schemas.openxmlformats.org/officeDocument/2006/relationships/slideLayout" Target="../slideLayouts/slideLayout64.xml"/><Relationship Id="rId53" Type="http://schemas.openxmlformats.org/officeDocument/2006/relationships/slideLayout" Target="../slideLayouts/slideLayout63.xml"/><Relationship Id="rId52" Type="http://schemas.openxmlformats.org/officeDocument/2006/relationships/slideLayout" Target="../slideLayouts/slideLayout62.xml"/><Relationship Id="rId51" Type="http://schemas.openxmlformats.org/officeDocument/2006/relationships/slideLayout" Target="../slideLayouts/slideLayout61.xml"/><Relationship Id="rId50" Type="http://schemas.openxmlformats.org/officeDocument/2006/relationships/slideLayout" Target="../slideLayouts/slideLayout60.xml"/><Relationship Id="rId5" Type="http://schemas.openxmlformats.org/officeDocument/2006/relationships/slideLayout" Target="../slideLayouts/slideLayout15.xml"/><Relationship Id="rId49" Type="http://schemas.openxmlformats.org/officeDocument/2006/relationships/slideLayout" Target="../slideLayouts/slideLayout59.xml"/><Relationship Id="rId48" Type="http://schemas.openxmlformats.org/officeDocument/2006/relationships/slideLayout" Target="../slideLayouts/slideLayout58.xml"/><Relationship Id="rId47" Type="http://schemas.openxmlformats.org/officeDocument/2006/relationships/slideLayout" Target="../slideLayouts/slideLayout57.xml"/><Relationship Id="rId46" Type="http://schemas.openxmlformats.org/officeDocument/2006/relationships/slideLayout" Target="../slideLayouts/slideLayout56.xml"/><Relationship Id="rId45" Type="http://schemas.openxmlformats.org/officeDocument/2006/relationships/slideLayout" Target="../slideLayouts/slideLayout55.xml"/><Relationship Id="rId44" Type="http://schemas.openxmlformats.org/officeDocument/2006/relationships/slideLayout" Target="../slideLayouts/slideLayout54.xml"/><Relationship Id="rId43" Type="http://schemas.openxmlformats.org/officeDocument/2006/relationships/slideLayout" Target="../slideLayouts/slideLayout53.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40" Type="http://schemas.openxmlformats.org/officeDocument/2006/relationships/slideLayout" Target="../slideLayouts/slideLayout50.xml"/><Relationship Id="rId4" Type="http://schemas.openxmlformats.org/officeDocument/2006/relationships/slideLayout" Target="../slideLayouts/slideLayout14.xml"/><Relationship Id="rId39" Type="http://schemas.openxmlformats.org/officeDocument/2006/relationships/slideLayout" Target="../slideLayouts/slideLayout49.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9" Type="http://schemas.openxmlformats.org/officeDocument/2006/relationships/theme" Target="../theme/theme3.xml"/><Relationship Id="rId78" Type="http://schemas.openxmlformats.org/officeDocument/2006/relationships/slideLayout" Target="../slideLayouts/slideLayout166.xml"/><Relationship Id="rId77" Type="http://schemas.openxmlformats.org/officeDocument/2006/relationships/slideLayout" Target="../slideLayouts/slideLayout165.xml"/><Relationship Id="rId76" Type="http://schemas.openxmlformats.org/officeDocument/2006/relationships/slideLayout" Target="../slideLayouts/slideLayout164.xml"/><Relationship Id="rId75" Type="http://schemas.openxmlformats.org/officeDocument/2006/relationships/slideLayout" Target="../slideLayouts/slideLayout163.xml"/><Relationship Id="rId74" Type="http://schemas.openxmlformats.org/officeDocument/2006/relationships/slideLayout" Target="../slideLayouts/slideLayout162.xml"/><Relationship Id="rId73" Type="http://schemas.openxmlformats.org/officeDocument/2006/relationships/slideLayout" Target="../slideLayouts/slideLayout161.xml"/><Relationship Id="rId72" Type="http://schemas.openxmlformats.org/officeDocument/2006/relationships/slideLayout" Target="../slideLayouts/slideLayout160.xml"/><Relationship Id="rId71" Type="http://schemas.openxmlformats.org/officeDocument/2006/relationships/slideLayout" Target="../slideLayouts/slideLayout159.xml"/><Relationship Id="rId70" Type="http://schemas.openxmlformats.org/officeDocument/2006/relationships/slideLayout" Target="../slideLayouts/slideLayout158.xml"/><Relationship Id="rId7" Type="http://schemas.openxmlformats.org/officeDocument/2006/relationships/slideLayout" Target="../slideLayouts/slideLayout95.xml"/><Relationship Id="rId69" Type="http://schemas.openxmlformats.org/officeDocument/2006/relationships/slideLayout" Target="../slideLayouts/slideLayout157.xml"/><Relationship Id="rId68" Type="http://schemas.openxmlformats.org/officeDocument/2006/relationships/slideLayout" Target="../slideLayouts/slideLayout156.xml"/><Relationship Id="rId67" Type="http://schemas.openxmlformats.org/officeDocument/2006/relationships/slideLayout" Target="../slideLayouts/slideLayout155.xml"/><Relationship Id="rId66" Type="http://schemas.openxmlformats.org/officeDocument/2006/relationships/slideLayout" Target="../slideLayouts/slideLayout154.xml"/><Relationship Id="rId65" Type="http://schemas.openxmlformats.org/officeDocument/2006/relationships/slideLayout" Target="../slideLayouts/slideLayout153.xml"/><Relationship Id="rId64" Type="http://schemas.openxmlformats.org/officeDocument/2006/relationships/slideLayout" Target="../slideLayouts/slideLayout152.xml"/><Relationship Id="rId63" Type="http://schemas.openxmlformats.org/officeDocument/2006/relationships/slideLayout" Target="../slideLayouts/slideLayout151.xml"/><Relationship Id="rId62" Type="http://schemas.openxmlformats.org/officeDocument/2006/relationships/slideLayout" Target="../slideLayouts/slideLayout150.xml"/><Relationship Id="rId61" Type="http://schemas.openxmlformats.org/officeDocument/2006/relationships/slideLayout" Target="../slideLayouts/slideLayout149.xml"/><Relationship Id="rId60" Type="http://schemas.openxmlformats.org/officeDocument/2006/relationships/slideLayout" Target="../slideLayouts/slideLayout148.xml"/><Relationship Id="rId6" Type="http://schemas.openxmlformats.org/officeDocument/2006/relationships/slideLayout" Target="../slideLayouts/slideLayout94.xml"/><Relationship Id="rId59" Type="http://schemas.openxmlformats.org/officeDocument/2006/relationships/slideLayout" Target="../slideLayouts/slideLayout147.xml"/><Relationship Id="rId58" Type="http://schemas.openxmlformats.org/officeDocument/2006/relationships/slideLayout" Target="../slideLayouts/slideLayout146.xml"/><Relationship Id="rId57" Type="http://schemas.openxmlformats.org/officeDocument/2006/relationships/slideLayout" Target="../slideLayouts/slideLayout145.xml"/><Relationship Id="rId56" Type="http://schemas.openxmlformats.org/officeDocument/2006/relationships/slideLayout" Target="../slideLayouts/slideLayout144.xml"/><Relationship Id="rId55" Type="http://schemas.openxmlformats.org/officeDocument/2006/relationships/slideLayout" Target="../slideLayouts/slideLayout143.xml"/><Relationship Id="rId54" Type="http://schemas.openxmlformats.org/officeDocument/2006/relationships/slideLayout" Target="../slideLayouts/slideLayout142.xml"/><Relationship Id="rId53" Type="http://schemas.openxmlformats.org/officeDocument/2006/relationships/slideLayout" Target="../slideLayouts/slideLayout141.xml"/><Relationship Id="rId52" Type="http://schemas.openxmlformats.org/officeDocument/2006/relationships/slideLayout" Target="../slideLayouts/slideLayout140.xml"/><Relationship Id="rId51" Type="http://schemas.openxmlformats.org/officeDocument/2006/relationships/slideLayout" Target="../slideLayouts/slideLayout139.xml"/><Relationship Id="rId50" Type="http://schemas.openxmlformats.org/officeDocument/2006/relationships/slideLayout" Target="../slideLayouts/slideLayout138.xml"/><Relationship Id="rId5" Type="http://schemas.openxmlformats.org/officeDocument/2006/relationships/slideLayout" Target="../slideLayouts/slideLayout93.xml"/><Relationship Id="rId49" Type="http://schemas.openxmlformats.org/officeDocument/2006/relationships/slideLayout" Target="../slideLayouts/slideLayout137.xml"/><Relationship Id="rId48" Type="http://schemas.openxmlformats.org/officeDocument/2006/relationships/slideLayout" Target="../slideLayouts/slideLayout136.xml"/><Relationship Id="rId47" Type="http://schemas.openxmlformats.org/officeDocument/2006/relationships/slideLayout" Target="../slideLayouts/slideLayout135.xml"/><Relationship Id="rId46" Type="http://schemas.openxmlformats.org/officeDocument/2006/relationships/slideLayout" Target="../slideLayouts/slideLayout134.xml"/><Relationship Id="rId45" Type="http://schemas.openxmlformats.org/officeDocument/2006/relationships/slideLayout" Target="../slideLayouts/slideLayout133.xml"/><Relationship Id="rId44" Type="http://schemas.openxmlformats.org/officeDocument/2006/relationships/slideLayout" Target="../slideLayouts/slideLayout132.xml"/><Relationship Id="rId43" Type="http://schemas.openxmlformats.org/officeDocument/2006/relationships/slideLayout" Target="../slideLayouts/slideLayout131.xml"/><Relationship Id="rId42" Type="http://schemas.openxmlformats.org/officeDocument/2006/relationships/slideLayout" Target="../slideLayouts/slideLayout130.xml"/><Relationship Id="rId41" Type="http://schemas.openxmlformats.org/officeDocument/2006/relationships/slideLayout" Target="../slideLayouts/slideLayout129.xml"/><Relationship Id="rId40" Type="http://schemas.openxmlformats.org/officeDocument/2006/relationships/slideLayout" Target="../slideLayouts/slideLayout128.xml"/><Relationship Id="rId4" Type="http://schemas.openxmlformats.org/officeDocument/2006/relationships/slideLayout" Target="../slideLayouts/slideLayout92.xml"/><Relationship Id="rId39" Type="http://schemas.openxmlformats.org/officeDocument/2006/relationships/slideLayout" Target="../slideLayouts/slideLayout127.xml"/><Relationship Id="rId38" Type="http://schemas.openxmlformats.org/officeDocument/2006/relationships/slideLayout" Target="../slideLayouts/slideLayout126.xml"/><Relationship Id="rId37" Type="http://schemas.openxmlformats.org/officeDocument/2006/relationships/slideLayout" Target="../slideLayouts/slideLayout125.xml"/><Relationship Id="rId36" Type="http://schemas.openxmlformats.org/officeDocument/2006/relationships/slideLayout" Target="../slideLayouts/slideLayout124.xml"/><Relationship Id="rId35" Type="http://schemas.openxmlformats.org/officeDocument/2006/relationships/slideLayout" Target="../slideLayouts/slideLayout123.xml"/><Relationship Id="rId34" Type="http://schemas.openxmlformats.org/officeDocument/2006/relationships/slideLayout" Target="../slideLayouts/slideLayout122.xml"/><Relationship Id="rId33" Type="http://schemas.openxmlformats.org/officeDocument/2006/relationships/slideLayout" Target="../slideLayouts/slideLayout121.xml"/><Relationship Id="rId32" Type="http://schemas.openxmlformats.org/officeDocument/2006/relationships/slideLayout" Target="../slideLayouts/slideLayout120.xml"/><Relationship Id="rId31" Type="http://schemas.openxmlformats.org/officeDocument/2006/relationships/slideLayout" Target="../slideLayouts/slideLayout119.xml"/><Relationship Id="rId30" Type="http://schemas.openxmlformats.org/officeDocument/2006/relationships/slideLayout" Target="../slideLayouts/slideLayout118.xml"/><Relationship Id="rId3" Type="http://schemas.openxmlformats.org/officeDocument/2006/relationships/slideLayout" Target="../slideLayouts/slideLayout91.xml"/><Relationship Id="rId29" Type="http://schemas.openxmlformats.org/officeDocument/2006/relationships/slideLayout" Target="../slideLayouts/slideLayout117.xml"/><Relationship Id="rId28" Type="http://schemas.openxmlformats.org/officeDocument/2006/relationships/slideLayout" Target="../slideLayouts/slideLayout116.xml"/><Relationship Id="rId27" Type="http://schemas.openxmlformats.org/officeDocument/2006/relationships/slideLayout" Target="../slideLayouts/slideLayout115.xml"/><Relationship Id="rId26" Type="http://schemas.openxmlformats.org/officeDocument/2006/relationships/slideLayout" Target="../slideLayouts/slideLayout114.xml"/><Relationship Id="rId25" Type="http://schemas.openxmlformats.org/officeDocument/2006/relationships/slideLayout" Target="../slideLayouts/slideLayout113.xml"/><Relationship Id="rId24" Type="http://schemas.openxmlformats.org/officeDocument/2006/relationships/slideLayout" Target="../slideLayouts/slideLayout112.xml"/><Relationship Id="rId23" Type="http://schemas.openxmlformats.org/officeDocument/2006/relationships/slideLayout" Target="../slideLayouts/slideLayout111.xml"/><Relationship Id="rId22" Type="http://schemas.openxmlformats.org/officeDocument/2006/relationships/slideLayout" Target="../slideLayouts/slideLayout110.xml"/><Relationship Id="rId21" Type="http://schemas.openxmlformats.org/officeDocument/2006/relationships/slideLayout" Target="../slideLayouts/slideLayout109.xml"/><Relationship Id="rId20" Type="http://schemas.openxmlformats.org/officeDocument/2006/relationships/slideLayout" Target="../slideLayouts/slideLayout108.xml"/><Relationship Id="rId2" Type="http://schemas.openxmlformats.org/officeDocument/2006/relationships/slideLayout" Target="../slideLayouts/slideLayout90.xml"/><Relationship Id="rId19" Type="http://schemas.openxmlformats.org/officeDocument/2006/relationships/slideLayout" Target="../slideLayouts/slideLayout107.xml"/><Relationship Id="rId18" Type="http://schemas.openxmlformats.org/officeDocument/2006/relationships/slideLayout" Target="../slideLayouts/slideLayout106.xml"/><Relationship Id="rId17" Type="http://schemas.openxmlformats.org/officeDocument/2006/relationships/slideLayout" Target="../slideLayouts/slideLayout105.xml"/><Relationship Id="rId16" Type="http://schemas.openxmlformats.org/officeDocument/2006/relationships/slideLayout" Target="../slideLayouts/slideLayout104.xml"/><Relationship Id="rId15" Type="http://schemas.openxmlformats.org/officeDocument/2006/relationships/slideLayout" Target="../slideLayouts/slideLayout103.xml"/><Relationship Id="rId14" Type="http://schemas.openxmlformats.org/officeDocument/2006/relationships/slideLayout" Target="../slideLayouts/slideLayout102.xml"/><Relationship Id="rId13" Type="http://schemas.openxmlformats.org/officeDocument/2006/relationships/slideLayout" Target="../slideLayouts/slideLayout101.xml"/><Relationship Id="rId12" Type="http://schemas.openxmlformats.org/officeDocument/2006/relationships/slideLayout" Target="../slideLayouts/slideLayout100.xml"/><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175.xml"/><Relationship Id="rId8" Type="http://schemas.openxmlformats.org/officeDocument/2006/relationships/slideLayout" Target="../slideLayouts/slideLayout174.xml"/><Relationship Id="rId7" Type="http://schemas.openxmlformats.org/officeDocument/2006/relationships/slideLayout" Target="../slideLayouts/slideLayout173.xml"/><Relationship Id="rId6" Type="http://schemas.openxmlformats.org/officeDocument/2006/relationships/slideLayout" Target="../slideLayouts/slideLayout172.xml"/><Relationship Id="rId5" Type="http://schemas.openxmlformats.org/officeDocument/2006/relationships/slideLayout" Target="../slideLayouts/slideLayout171.xml"/><Relationship Id="rId4" Type="http://schemas.openxmlformats.org/officeDocument/2006/relationships/slideLayout" Target="../slideLayouts/slideLayout170.xml"/><Relationship Id="rId3" Type="http://schemas.openxmlformats.org/officeDocument/2006/relationships/slideLayout" Target="../slideLayouts/slideLayout169.xml"/><Relationship Id="rId2" Type="http://schemas.openxmlformats.org/officeDocument/2006/relationships/slideLayout" Target="../slideLayouts/slideLayout168.xml"/><Relationship Id="rId17" Type="http://schemas.openxmlformats.org/officeDocument/2006/relationships/theme" Target="../theme/theme4.xml"/><Relationship Id="rId16" Type="http://schemas.openxmlformats.org/officeDocument/2006/relationships/tags" Target="../tags/tag3.xml"/><Relationship Id="rId15" Type="http://schemas.openxmlformats.org/officeDocument/2006/relationships/tags" Target="../tags/tag2.xml"/><Relationship Id="rId14" Type="http://schemas.openxmlformats.org/officeDocument/2006/relationships/tags" Target="../tags/tag1.xml"/><Relationship Id="rId13" Type="http://schemas.openxmlformats.org/officeDocument/2006/relationships/slideLayout" Target="../slideLayouts/slideLayout179.xml"/><Relationship Id="rId12" Type="http://schemas.openxmlformats.org/officeDocument/2006/relationships/slideLayout" Target="../slideLayouts/slideLayout178.xml"/><Relationship Id="rId11" Type="http://schemas.openxmlformats.org/officeDocument/2006/relationships/slideLayout" Target="../slideLayouts/slideLayout177.xml"/><Relationship Id="rId10" Type="http://schemas.openxmlformats.org/officeDocument/2006/relationships/slideLayout" Target="../slideLayouts/slideLayout176.xml"/><Relationship Id="rId1" Type="http://schemas.openxmlformats.org/officeDocument/2006/relationships/slideLayout" Target="../slideLayouts/slideLayout167.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188.xml"/><Relationship Id="rId8" Type="http://schemas.openxmlformats.org/officeDocument/2006/relationships/slideLayout" Target="../slideLayouts/slideLayout187.xml"/><Relationship Id="rId7" Type="http://schemas.openxmlformats.org/officeDocument/2006/relationships/slideLayout" Target="../slideLayouts/slideLayout186.xml"/><Relationship Id="rId6" Type="http://schemas.openxmlformats.org/officeDocument/2006/relationships/slideLayout" Target="../slideLayouts/slideLayout185.xml"/><Relationship Id="rId5" Type="http://schemas.openxmlformats.org/officeDocument/2006/relationships/slideLayout" Target="../slideLayouts/slideLayout184.xml"/><Relationship Id="rId4" Type="http://schemas.openxmlformats.org/officeDocument/2006/relationships/slideLayout" Target="../slideLayouts/slideLayout183.xml"/><Relationship Id="rId3" Type="http://schemas.openxmlformats.org/officeDocument/2006/relationships/slideLayout" Target="../slideLayouts/slideLayout182.xml"/><Relationship Id="rId2" Type="http://schemas.openxmlformats.org/officeDocument/2006/relationships/slideLayout" Target="../slideLayouts/slideLayout181.xml"/><Relationship Id="rId17" Type="http://schemas.openxmlformats.org/officeDocument/2006/relationships/theme" Target="../theme/theme5.xml"/><Relationship Id="rId16" Type="http://schemas.openxmlformats.org/officeDocument/2006/relationships/tags" Target="../tags/tag6.xml"/><Relationship Id="rId15" Type="http://schemas.openxmlformats.org/officeDocument/2006/relationships/tags" Target="../tags/tag5.xml"/><Relationship Id="rId14" Type="http://schemas.openxmlformats.org/officeDocument/2006/relationships/tags" Target="../tags/tag4.xml"/><Relationship Id="rId13" Type="http://schemas.openxmlformats.org/officeDocument/2006/relationships/slideLayout" Target="../slideLayouts/slideLayout192.xml"/><Relationship Id="rId12" Type="http://schemas.openxmlformats.org/officeDocument/2006/relationships/slideLayout" Target="../slideLayouts/slideLayout191.xml"/><Relationship Id="rId11" Type="http://schemas.openxmlformats.org/officeDocument/2006/relationships/slideLayout" Target="../slideLayouts/slideLayout190.xml"/><Relationship Id="rId10" Type="http://schemas.openxmlformats.org/officeDocument/2006/relationships/slideLayout" Target="../slideLayouts/slideLayout189.xml"/><Relationship Id="rId1" Type="http://schemas.openxmlformats.org/officeDocument/2006/relationships/slideLayout" Target="../slideLayouts/slideLayout18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pic>
        <p:nvPicPr>
          <p:cNvPr id="7" name="图片 1073743875" descr="学科网 zxxk.com"/>
          <p:cNvPicPr>
            <a:picLocks noChangeAspect="1"/>
          </p:cNvPicPr>
          <p:nvPr/>
        </p:nvPicPr>
        <p:blipFill>
          <a:blip r:embed="rId11" r:link="rId12"/>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cover dir="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
        <p:nvSpPr>
          <p:cNvPr id="3074"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nchorCtr="0"/>
          <a:p>
            <a:pPr lvl="0"/>
            <a:r>
              <a:rPr lang="zh-CN" altLang="en-US"/>
              <a:t>单击此处编辑母版标题样式</a:t>
            </a:r>
            <a:endParaRPr lang="zh-CN" altLang="en-US"/>
          </a:p>
        </p:txBody>
      </p:sp>
      <p:sp>
        <p:nvSpPr>
          <p:cNvPr id="3075"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indent="-228600"/>
            <a:r>
              <a:rPr lang="zh-CN" altLang="en-US"/>
              <a:t>二级</a:t>
            </a:r>
            <a:endParaRPr lang="zh-CN" altLang="en-US"/>
          </a:p>
          <a:p>
            <a:pPr lvl="2" indent="-228600"/>
            <a:r>
              <a:rPr lang="zh-CN" altLang="en-US"/>
              <a:t>三级</a:t>
            </a:r>
            <a:endParaRPr lang="zh-CN" altLang="en-US"/>
          </a:p>
          <a:p>
            <a:pPr lvl="3" indent="-228600"/>
            <a:r>
              <a:rPr lang="zh-CN" altLang="en-US"/>
              <a:t>四级</a:t>
            </a:r>
            <a:endParaRPr lang="zh-CN" altLang="en-US"/>
          </a:p>
          <a:p>
            <a:pPr lvl="4" indent="-228600"/>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 id="2147483706" r:id="rId47"/>
    <p:sldLayoutId id="2147483707" r:id="rId48"/>
    <p:sldLayoutId id="2147483708" r:id="rId49"/>
    <p:sldLayoutId id="2147483709" r:id="rId50"/>
    <p:sldLayoutId id="2147483710" r:id="rId51"/>
    <p:sldLayoutId id="2147483711" r:id="rId52"/>
    <p:sldLayoutId id="2147483712" r:id="rId53"/>
    <p:sldLayoutId id="2147483713" r:id="rId54"/>
    <p:sldLayoutId id="2147483714" r:id="rId55"/>
    <p:sldLayoutId id="2147483715" r:id="rId56"/>
    <p:sldLayoutId id="2147483716" r:id="rId57"/>
    <p:sldLayoutId id="2147483717" r:id="rId58"/>
    <p:sldLayoutId id="2147483718" r:id="rId59"/>
    <p:sldLayoutId id="2147483719" r:id="rId60"/>
    <p:sldLayoutId id="2147483720" r:id="rId61"/>
    <p:sldLayoutId id="2147483721" r:id="rId62"/>
    <p:sldLayoutId id="2147483722" r:id="rId63"/>
    <p:sldLayoutId id="2147483723" r:id="rId64"/>
    <p:sldLayoutId id="2147483724" r:id="rId65"/>
    <p:sldLayoutId id="2147483725" r:id="rId66"/>
    <p:sldLayoutId id="2147483726" r:id="rId67"/>
    <p:sldLayoutId id="2147483727" r:id="rId68"/>
    <p:sldLayoutId id="2147483728" r:id="rId69"/>
    <p:sldLayoutId id="2147483729" r:id="rId70"/>
    <p:sldLayoutId id="2147483730" r:id="rId71"/>
    <p:sldLayoutId id="2147483731" r:id="rId72"/>
    <p:sldLayoutId id="2147483732" r:id="rId73"/>
    <p:sldLayoutId id="2147483733" r:id="rId74"/>
    <p:sldLayoutId id="2147483734" r:id="rId75"/>
    <p:sldLayoutId id="2147483735" r:id="rId76"/>
    <p:sldLayoutId id="2147483736" r:id="rId77"/>
    <p:sldLayoutId id="2147483737" r:id="rId78"/>
  </p:sldLayoutIdLst>
  <p:transition>
    <p:random/>
  </p:transition>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
        <p:nvSpPr>
          <p:cNvPr id="4098"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nchorCtr="0"/>
          <a:p>
            <a:pPr lvl="0"/>
            <a:r>
              <a:rPr lang="zh-CN" altLang="en-US"/>
              <a:t>单击此处编辑母版标题样式</a:t>
            </a:r>
            <a:endParaRPr lang="zh-CN" altLang="en-US"/>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indent="-228600"/>
            <a:r>
              <a:rPr lang="zh-CN" altLang="en-US"/>
              <a:t>二级</a:t>
            </a:r>
            <a:endParaRPr lang="zh-CN" altLang="en-US"/>
          </a:p>
          <a:p>
            <a:pPr lvl="2" indent="-228600"/>
            <a:r>
              <a:rPr lang="zh-CN" altLang="en-US"/>
              <a:t>三级</a:t>
            </a:r>
            <a:endParaRPr lang="zh-CN" altLang="en-US"/>
          </a:p>
          <a:p>
            <a:pPr lvl="3" indent="-228600"/>
            <a:r>
              <a:rPr lang="zh-CN" altLang="en-US"/>
              <a:t>四级</a:t>
            </a:r>
            <a:endParaRPr lang="zh-CN" altLang="en-US"/>
          </a:p>
          <a:p>
            <a:pPr lvl="4" indent="-228600"/>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 id="2147483754" r:id="rId16"/>
    <p:sldLayoutId id="2147483755" r:id="rId17"/>
    <p:sldLayoutId id="2147483756" r:id="rId18"/>
    <p:sldLayoutId id="2147483757" r:id="rId19"/>
    <p:sldLayoutId id="2147483758" r:id="rId20"/>
    <p:sldLayoutId id="2147483759" r:id="rId21"/>
    <p:sldLayoutId id="2147483760" r:id="rId22"/>
    <p:sldLayoutId id="2147483761" r:id="rId23"/>
    <p:sldLayoutId id="2147483762" r:id="rId24"/>
    <p:sldLayoutId id="2147483763" r:id="rId25"/>
    <p:sldLayoutId id="2147483764" r:id="rId26"/>
    <p:sldLayoutId id="2147483765" r:id="rId27"/>
    <p:sldLayoutId id="2147483766" r:id="rId28"/>
    <p:sldLayoutId id="2147483767" r:id="rId29"/>
    <p:sldLayoutId id="2147483768" r:id="rId30"/>
    <p:sldLayoutId id="2147483769" r:id="rId31"/>
    <p:sldLayoutId id="2147483770" r:id="rId32"/>
    <p:sldLayoutId id="2147483771" r:id="rId33"/>
    <p:sldLayoutId id="2147483772" r:id="rId34"/>
    <p:sldLayoutId id="2147483773" r:id="rId35"/>
    <p:sldLayoutId id="2147483774" r:id="rId36"/>
    <p:sldLayoutId id="2147483775" r:id="rId37"/>
    <p:sldLayoutId id="2147483776" r:id="rId38"/>
    <p:sldLayoutId id="2147483777" r:id="rId39"/>
    <p:sldLayoutId id="2147483778" r:id="rId40"/>
    <p:sldLayoutId id="2147483779" r:id="rId41"/>
    <p:sldLayoutId id="2147483780" r:id="rId42"/>
    <p:sldLayoutId id="2147483781" r:id="rId43"/>
    <p:sldLayoutId id="2147483782" r:id="rId44"/>
    <p:sldLayoutId id="2147483783" r:id="rId45"/>
    <p:sldLayoutId id="2147483784" r:id="rId46"/>
    <p:sldLayoutId id="2147483785" r:id="rId47"/>
    <p:sldLayoutId id="2147483786" r:id="rId48"/>
    <p:sldLayoutId id="2147483787" r:id="rId49"/>
    <p:sldLayoutId id="2147483788" r:id="rId50"/>
    <p:sldLayoutId id="2147483789" r:id="rId51"/>
    <p:sldLayoutId id="2147483790" r:id="rId52"/>
    <p:sldLayoutId id="2147483791" r:id="rId53"/>
    <p:sldLayoutId id="2147483792" r:id="rId54"/>
    <p:sldLayoutId id="2147483793" r:id="rId55"/>
    <p:sldLayoutId id="2147483794" r:id="rId56"/>
    <p:sldLayoutId id="2147483795" r:id="rId57"/>
    <p:sldLayoutId id="2147483796" r:id="rId58"/>
    <p:sldLayoutId id="2147483797" r:id="rId59"/>
    <p:sldLayoutId id="2147483798" r:id="rId60"/>
    <p:sldLayoutId id="2147483799" r:id="rId61"/>
    <p:sldLayoutId id="2147483800" r:id="rId62"/>
    <p:sldLayoutId id="2147483801" r:id="rId63"/>
    <p:sldLayoutId id="2147483802" r:id="rId64"/>
    <p:sldLayoutId id="2147483803" r:id="rId65"/>
    <p:sldLayoutId id="2147483804" r:id="rId66"/>
    <p:sldLayoutId id="2147483805" r:id="rId67"/>
    <p:sldLayoutId id="2147483806" r:id="rId68"/>
    <p:sldLayoutId id="2147483807" r:id="rId69"/>
    <p:sldLayoutId id="2147483808" r:id="rId70"/>
    <p:sldLayoutId id="2147483809" r:id="rId71"/>
    <p:sldLayoutId id="2147483810" r:id="rId72"/>
    <p:sldLayoutId id="2147483811" r:id="rId73"/>
    <p:sldLayoutId id="2147483812" r:id="rId74"/>
    <p:sldLayoutId id="2147483813" r:id="rId75"/>
    <p:sldLayoutId id="2147483814" r:id="rId76"/>
    <p:sldLayoutId id="2147483815" r:id="rId77"/>
    <p:sldLayoutId id="2147483816" r:id="rId78"/>
  </p:sldLayoutIdLst>
  <p:transition>
    <p:random/>
  </p:transition>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grpSp>
        <p:nvGrpSpPr>
          <p:cNvPr id="2050" name="组合 14"/>
          <p:cNvGrpSpPr/>
          <p:nvPr/>
        </p:nvGrpSpPr>
        <p:grpSpPr>
          <a:xfrm>
            <a:off x="774700" y="919163"/>
            <a:ext cx="1376363" cy="268287"/>
            <a:chOff x="580813" y="919766"/>
            <a:chExt cx="1032708" cy="267237"/>
          </a:xfrm>
        </p:grpSpPr>
        <p:sp>
          <p:nvSpPr>
            <p:cNvPr id="12" name="椭圆 11"/>
            <p:cNvSpPr/>
            <p:nvPr/>
          </p:nvSpPr>
          <p:spPr>
            <a:xfrm flipH="1">
              <a:off x="580813" y="919766"/>
              <a:ext cx="266915"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3" name="椭圆 12"/>
            <p:cNvSpPr/>
            <p:nvPr/>
          </p:nvSpPr>
          <p:spPr>
            <a:xfrm flipH="1">
              <a:off x="1101933" y="952973"/>
              <a:ext cx="200186" cy="2008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4" name="椭圆 13"/>
            <p:cNvSpPr/>
            <p:nvPr/>
          </p:nvSpPr>
          <p:spPr>
            <a:xfrm flipH="1">
              <a:off x="1480063" y="986180"/>
              <a:ext cx="133458" cy="1344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2054" name="组合 15"/>
          <p:cNvGrpSpPr/>
          <p:nvPr/>
        </p:nvGrpSpPr>
        <p:grpSpPr>
          <a:xfrm flipH="1">
            <a:off x="10083800" y="919163"/>
            <a:ext cx="1376363" cy="268287"/>
            <a:chOff x="580813" y="919766"/>
            <a:chExt cx="1032708" cy="267237"/>
          </a:xfrm>
        </p:grpSpPr>
        <p:sp>
          <p:nvSpPr>
            <p:cNvPr id="17" name="椭圆 16"/>
            <p:cNvSpPr/>
            <p:nvPr/>
          </p:nvSpPr>
          <p:spPr>
            <a:xfrm flipH="1">
              <a:off x="580813" y="919766"/>
              <a:ext cx="266915"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8" name="椭圆 17"/>
            <p:cNvSpPr/>
            <p:nvPr/>
          </p:nvSpPr>
          <p:spPr>
            <a:xfrm flipH="1">
              <a:off x="1101933" y="952973"/>
              <a:ext cx="200186" cy="2008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9" name="椭圆 18"/>
            <p:cNvSpPr/>
            <p:nvPr/>
          </p:nvSpPr>
          <p:spPr>
            <a:xfrm flipH="1">
              <a:off x="1480063" y="986180"/>
              <a:ext cx="133458" cy="1344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2058" name="标题占位符 1"/>
          <p:cNvSpPr>
            <a:spLocks noGrp="1"/>
          </p:cNvSpPr>
          <p:nvPr>
            <p:ph type="title"/>
            <p:custDataLst>
              <p:tags r:id="rId14"/>
            </p:custDataLst>
          </p:nvPr>
        </p:nvSpPr>
        <p:spPr>
          <a:xfrm>
            <a:off x="2217738" y="365125"/>
            <a:ext cx="7756525"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9" name="文本占位符 2"/>
          <p:cNvSpPr>
            <a:spLocks noGrp="1"/>
          </p:cNvSpPr>
          <p:nvPr>
            <p:ph type="body"/>
            <p:custDataLst>
              <p:tags r:id="rId15"/>
            </p:custDataLst>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indent="-171450"/>
            <a:r>
              <a:rPr lang="zh-CN" altLang="en-US" dirty="0"/>
              <a:t>第二级</a:t>
            </a:r>
            <a:endParaRPr lang="zh-CN" altLang="en-US" dirty="0"/>
          </a:p>
          <a:p>
            <a:pPr lvl="2" indent="-171450"/>
            <a:r>
              <a:rPr lang="zh-CN" altLang="en-US" dirty="0"/>
              <a:t>第三级</a:t>
            </a:r>
            <a:endParaRPr lang="zh-CN" altLang="en-US" dirty="0"/>
          </a:p>
          <a:p>
            <a:pPr lvl="3" indent="-171450"/>
            <a:r>
              <a:rPr lang="zh-CN" altLang="en-US" dirty="0"/>
              <a:t>第四级</a:t>
            </a:r>
            <a:endParaRPr lang="zh-CN" altLang="en-US" dirty="0"/>
          </a:p>
          <a:p>
            <a:pPr lvl="4" indent="-171450"/>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lnSpc>
                <a:spcPct val="120000"/>
              </a:lnSpc>
              <a:defRPr sz="1200" noProof="1" smtClean="0">
                <a:solidFill>
                  <a:schemeClr val="bg1">
                    <a:lumMod val="50000"/>
                  </a:schemeClr>
                </a:solidFill>
              </a:defRPr>
            </a:lvl1p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1200" noProof="1">
                <a:solidFill>
                  <a:schemeClr val="bg1">
                    <a:lumMod val="50000"/>
                  </a:schemeClr>
                </a:solidFill>
              </a:defRPr>
            </a:lvl1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7F7F7F"/>
                </a:solidFill>
              </a:defRPr>
            </a:lvl1pPr>
          </a:lstStyle>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20" name="KSO_TEMPLATE" hidden="1"/>
          <p:cNvSpPr/>
          <p:nvPr>
            <p:custDataLst>
              <p:tags r:id="rId1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 id="2147483830" r:id="rId13"/>
  </p:sldLayoutIdLst>
  <p:hf sldNum="0" hdr="0" ftr="0" dt="0"/>
  <p:txStyles>
    <p:titleStyle>
      <a:lvl1pPr algn="ctr" defTabSz="685800" rtl="0" eaLnBrk="1" fontAlgn="base" hangingPunct="1">
        <a:lnSpc>
          <a:spcPct val="120000"/>
        </a:lnSpc>
        <a:spcBef>
          <a:spcPct val="0"/>
        </a:spcBef>
        <a:spcAft>
          <a:spcPct val="0"/>
        </a:spcAft>
        <a:defRPr sz="3600" kern="1200">
          <a:solidFill>
            <a:schemeClr val="tx2"/>
          </a:solidFill>
          <a:latin typeface="+mj-lt"/>
          <a:ea typeface="+mj-ea"/>
          <a:cs typeface="+mj-cs"/>
        </a:defRPr>
      </a:lvl1pPr>
      <a:lvl2pPr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charset="-122"/>
        </a:defRPr>
      </a:lvl2pPr>
      <a:lvl3pPr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charset="-122"/>
        </a:defRPr>
      </a:lvl3pPr>
      <a:lvl4pPr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charset="-122"/>
        </a:defRPr>
      </a:lvl4pPr>
      <a:lvl5pPr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charset="-122"/>
        </a:defRPr>
      </a:lvl5pPr>
      <a:lvl6pPr marL="4572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charset="-122"/>
        </a:defRPr>
      </a:lvl6pPr>
      <a:lvl7pPr marL="9144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charset="-122"/>
        </a:defRPr>
      </a:lvl7pPr>
      <a:lvl8pPr marL="13716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charset="-122"/>
        </a:defRPr>
      </a:lvl8pPr>
      <a:lvl9pPr marL="18288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charset="-122"/>
        </a:defRPr>
      </a:lvl9pPr>
    </p:titleStyle>
    <p:bodyStyle>
      <a:lvl1pPr marL="171450" indent="-171450" algn="l" defTabSz="685800" rtl="0" eaLnBrk="1" fontAlgn="base" hangingPunct="1">
        <a:lnSpc>
          <a:spcPct val="120000"/>
        </a:lnSpc>
        <a:spcBef>
          <a:spcPts val="750"/>
        </a:spcBef>
        <a:spcAft>
          <a:spcPct val="0"/>
        </a:spcAft>
        <a:buFont typeface="Arial" panose="020B0604020202020204" pitchFamily="34" charset="0"/>
        <a:buChar char="•"/>
        <a:defRPr sz="2400" kern="1200">
          <a:solidFill>
            <a:schemeClr val="tx1"/>
          </a:solidFill>
          <a:latin typeface="+mn-lt"/>
          <a:ea typeface="+mn-ea"/>
          <a:cs typeface="+mn-cs"/>
        </a:defRPr>
      </a:lvl1pPr>
      <a:lvl2pPr marL="514350" indent="-171450" algn="l" defTabSz="685800" rtl="0" eaLnBrk="1" fontAlgn="base" hangingPunct="1">
        <a:lnSpc>
          <a:spcPct val="120000"/>
        </a:lnSpc>
        <a:spcBef>
          <a:spcPts val="375"/>
        </a:spcBef>
        <a:spcAft>
          <a:spcPct val="0"/>
        </a:spcAft>
        <a:buFont typeface="Arial" panose="020B0604020202020204" pitchFamily="34" charset="0"/>
        <a:buChar char="•"/>
        <a:defRPr sz="2000" kern="1200">
          <a:solidFill>
            <a:schemeClr val="tx1"/>
          </a:solidFill>
          <a:latin typeface="+mn-lt"/>
          <a:ea typeface="+mn-ea"/>
          <a:cs typeface="+mn-cs"/>
        </a:defRPr>
      </a:lvl2pPr>
      <a:lvl3pPr marL="857250" indent="-171450" algn="l" defTabSz="685800" rtl="0" eaLnBrk="1" fontAlgn="base" hangingPunct="1">
        <a:lnSpc>
          <a:spcPct val="12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defTabSz="685800" rtl="0" eaLnBrk="1" fontAlgn="base" hangingPunct="1">
        <a:lnSpc>
          <a:spcPct val="12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defTabSz="685800" rtl="0" eaLnBrk="1" fontAlgn="base" hangingPunct="1">
        <a:lnSpc>
          <a:spcPct val="12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grpSp>
        <p:nvGrpSpPr>
          <p:cNvPr id="3074" name="组合 14"/>
          <p:cNvGrpSpPr/>
          <p:nvPr/>
        </p:nvGrpSpPr>
        <p:grpSpPr>
          <a:xfrm>
            <a:off x="774700" y="919163"/>
            <a:ext cx="1376363" cy="268287"/>
            <a:chOff x="580813" y="919766"/>
            <a:chExt cx="1032708" cy="267237"/>
          </a:xfrm>
        </p:grpSpPr>
        <p:sp>
          <p:nvSpPr>
            <p:cNvPr id="12" name="椭圆 11"/>
            <p:cNvSpPr/>
            <p:nvPr/>
          </p:nvSpPr>
          <p:spPr>
            <a:xfrm flipH="1">
              <a:off x="580813" y="919766"/>
              <a:ext cx="266915"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3" name="椭圆 12"/>
            <p:cNvSpPr/>
            <p:nvPr/>
          </p:nvSpPr>
          <p:spPr>
            <a:xfrm flipH="1">
              <a:off x="1101933" y="952973"/>
              <a:ext cx="200186" cy="2008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4" name="椭圆 13"/>
            <p:cNvSpPr/>
            <p:nvPr/>
          </p:nvSpPr>
          <p:spPr>
            <a:xfrm flipH="1">
              <a:off x="1480063" y="986180"/>
              <a:ext cx="133458" cy="1344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3078" name="组合 15"/>
          <p:cNvGrpSpPr/>
          <p:nvPr/>
        </p:nvGrpSpPr>
        <p:grpSpPr>
          <a:xfrm flipH="1">
            <a:off x="10083800" y="919163"/>
            <a:ext cx="1376363" cy="268287"/>
            <a:chOff x="580813" y="919766"/>
            <a:chExt cx="1032708" cy="267237"/>
          </a:xfrm>
        </p:grpSpPr>
        <p:sp>
          <p:nvSpPr>
            <p:cNvPr id="17" name="椭圆 16"/>
            <p:cNvSpPr/>
            <p:nvPr/>
          </p:nvSpPr>
          <p:spPr>
            <a:xfrm flipH="1">
              <a:off x="580813" y="919766"/>
              <a:ext cx="266915"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8" name="椭圆 17"/>
            <p:cNvSpPr/>
            <p:nvPr/>
          </p:nvSpPr>
          <p:spPr>
            <a:xfrm flipH="1">
              <a:off x="1101933" y="952973"/>
              <a:ext cx="200186" cy="2008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9" name="椭圆 18"/>
            <p:cNvSpPr/>
            <p:nvPr/>
          </p:nvSpPr>
          <p:spPr>
            <a:xfrm flipH="1">
              <a:off x="1480063" y="986180"/>
              <a:ext cx="133458" cy="1344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3082" name="标题占位符 1"/>
          <p:cNvSpPr>
            <a:spLocks noGrp="1"/>
          </p:cNvSpPr>
          <p:nvPr>
            <p:ph type="title"/>
            <p:custDataLst>
              <p:tags r:id="rId14"/>
            </p:custDataLst>
          </p:nvPr>
        </p:nvSpPr>
        <p:spPr>
          <a:xfrm>
            <a:off x="2217738" y="365125"/>
            <a:ext cx="7756525"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83" name="文本占位符 2"/>
          <p:cNvSpPr>
            <a:spLocks noGrp="1"/>
          </p:cNvSpPr>
          <p:nvPr>
            <p:ph type="body"/>
            <p:custDataLst>
              <p:tags r:id="rId15"/>
            </p:custDataLst>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indent="-171450"/>
            <a:r>
              <a:rPr lang="zh-CN" altLang="en-US" dirty="0"/>
              <a:t>第二级</a:t>
            </a:r>
            <a:endParaRPr lang="zh-CN" altLang="en-US" dirty="0"/>
          </a:p>
          <a:p>
            <a:pPr lvl="2" indent="-171450"/>
            <a:r>
              <a:rPr lang="zh-CN" altLang="en-US" dirty="0"/>
              <a:t>第三级</a:t>
            </a:r>
            <a:endParaRPr lang="zh-CN" altLang="en-US" dirty="0"/>
          </a:p>
          <a:p>
            <a:pPr lvl="3" indent="-171450"/>
            <a:r>
              <a:rPr lang="zh-CN" altLang="en-US" dirty="0"/>
              <a:t>第四级</a:t>
            </a:r>
            <a:endParaRPr lang="zh-CN" altLang="en-US" dirty="0"/>
          </a:p>
          <a:p>
            <a:pPr lvl="4" indent="-171450"/>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lnSpc>
                <a:spcPct val="120000"/>
              </a:lnSpc>
              <a:defRPr sz="1200" noProof="1" smtClean="0">
                <a:solidFill>
                  <a:schemeClr val="bg1">
                    <a:lumMod val="50000"/>
                  </a:schemeClr>
                </a:solidFill>
              </a:defRPr>
            </a:lvl1p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fld id="{760FBDFE-C587-4B4C-A407-44438C67B59E}" type="datetimeFigureOut">
              <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1200" noProof="1">
                <a:solidFill>
                  <a:schemeClr val="bg1">
                    <a:lumMod val="50000"/>
                  </a:schemeClr>
                </a:solidFill>
              </a:defRPr>
            </a:lvl1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7F7F7F"/>
                </a:solidFill>
              </a:defRPr>
            </a:lvl1pPr>
          </a:lstStyle>
          <a:p>
            <a:pPr lvl="0" eaLnBrk="1" fontAlgn="base" hangingPunct="1">
              <a:lnSpc>
                <a:spcPct val="120000"/>
              </a:lnSpc>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20" name="KSO_TEMPLATE" hidden="1"/>
          <p:cNvSpPr/>
          <p:nvPr>
            <p:custDataLst>
              <p:tags r:id="rId1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4" r:id="rId13"/>
  </p:sldLayoutIdLst>
  <p:hf sldNum="0" hdr="0" ftr="0" dt="0"/>
  <p:txStyles>
    <p:titleStyle>
      <a:lvl1pPr algn="ctr" defTabSz="685800" rtl="0" eaLnBrk="1" fontAlgn="base" hangingPunct="1">
        <a:lnSpc>
          <a:spcPct val="120000"/>
        </a:lnSpc>
        <a:spcBef>
          <a:spcPct val="0"/>
        </a:spcBef>
        <a:spcAft>
          <a:spcPct val="0"/>
        </a:spcAft>
        <a:defRPr sz="3600" kern="1200">
          <a:solidFill>
            <a:schemeClr val="tx2"/>
          </a:solidFill>
          <a:latin typeface="+mj-lt"/>
          <a:ea typeface="+mj-ea"/>
          <a:cs typeface="+mj-cs"/>
        </a:defRPr>
      </a:lvl1pPr>
      <a:lvl2pPr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charset="-122"/>
        </a:defRPr>
      </a:lvl2pPr>
      <a:lvl3pPr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charset="-122"/>
        </a:defRPr>
      </a:lvl3pPr>
      <a:lvl4pPr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charset="-122"/>
        </a:defRPr>
      </a:lvl4pPr>
      <a:lvl5pPr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charset="-122"/>
        </a:defRPr>
      </a:lvl5pPr>
      <a:lvl6pPr marL="4572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charset="-122"/>
        </a:defRPr>
      </a:lvl6pPr>
      <a:lvl7pPr marL="9144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charset="-122"/>
        </a:defRPr>
      </a:lvl7pPr>
      <a:lvl8pPr marL="13716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charset="-122"/>
        </a:defRPr>
      </a:lvl8pPr>
      <a:lvl9pPr marL="1828800" algn="ctr" defTabSz="685800" rtl="0" eaLnBrk="1" fontAlgn="base" hangingPunct="1">
        <a:lnSpc>
          <a:spcPct val="120000"/>
        </a:lnSpc>
        <a:spcBef>
          <a:spcPct val="0"/>
        </a:spcBef>
        <a:spcAft>
          <a:spcPct val="0"/>
        </a:spcAft>
        <a:defRPr sz="3600">
          <a:solidFill>
            <a:schemeClr val="tx2"/>
          </a:solidFill>
          <a:latin typeface="Arial" panose="020B0604020202020204" pitchFamily="34" charset="0"/>
          <a:ea typeface="微软雅黑" panose="020B0503020204020204" charset="-122"/>
        </a:defRPr>
      </a:lvl9pPr>
    </p:titleStyle>
    <p:bodyStyle>
      <a:lvl1pPr marL="171450" indent="-171450" algn="l" defTabSz="685800" rtl="0" eaLnBrk="1" fontAlgn="base" hangingPunct="1">
        <a:lnSpc>
          <a:spcPct val="120000"/>
        </a:lnSpc>
        <a:spcBef>
          <a:spcPts val="750"/>
        </a:spcBef>
        <a:spcAft>
          <a:spcPct val="0"/>
        </a:spcAft>
        <a:buFont typeface="Arial" panose="020B0604020202020204" pitchFamily="34" charset="0"/>
        <a:buChar char="•"/>
        <a:defRPr sz="2400" kern="1200">
          <a:solidFill>
            <a:schemeClr val="tx1"/>
          </a:solidFill>
          <a:latin typeface="+mn-lt"/>
          <a:ea typeface="+mn-ea"/>
          <a:cs typeface="+mn-cs"/>
        </a:defRPr>
      </a:lvl1pPr>
      <a:lvl2pPr marL="514350" indent="-171450" algn="l" defTabSz="685800" rtl="0" eaLnBrk="1" fontAlgn="base" hangingPunct="1">
        <a:lnSpc>
          <a:spcPct val="120000"/>
        </a:lnSpc>
        <a:spcBef>
          <a:spcPts val="375"/>
        </a:spcBef>
        <a:spcAft>
          <a:spcPct val="0"/>
        </a:spcAft>
        <a:buFont typeface="Arial" panose="020B0604020202020204" pitchFamily="34" charset="0"/>
        <a:buChar char="•"/>
        <a:defRPr sz="2000" kern="1200">
          <a:solidFill>
            <a:schemeClr val="tx1"/>
          </a:solidFill>
          <a:latin typeface="+mn-lt"/>
          <a:ea typeface="+mn-ea"/>
          <a:cs typeface="+mn-cs"/>
        </a:defRPr>
      </a:lvl2pPr>
      <a:lvl3pPr marL="857250" indent="-171450" algn="l" defTabSz="685800" rtl="0" eaLnBrk="1" fontAlgn="base" hangingPunct="1">
        <a:lnSpc>
          <a:spcPct val="12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defTabSz="685800" rtl="0" eaLnBrk="1" fontAlgn="base" hangingPunct="1">
        <a:lnSpc>
          <a:spcPct val="12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defTabSz="685800" rtl="0" eaLnBrk="1" fontAlgn="base" hangingPunct="1">
        <a:lnSpc>
          <a:spcPct val="12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image" Target="../media/image4.jpeg"/><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0" name="图片 99"/>
          <p:cNvPicPr/>
          <p:nvPr>
            <p:custDataLst>
              <p:tags r:id="rId1"/>
            </p:custDataLst>
          </p:nvPr>
        </p:nvPicPr>
        <p:blipFill>
          <a:blip r:embed="rId2"/>
          <a:stretch>
            <a:fillRect/>
          </a:stretch>
        </p:blipFill>
        <p:spPr>
          <a:xfrm>
            <a:off x="1791970" y="3213735"/>
            <a:ext cx="10400030" cy="3539490"/>
          </a:xfrm>
          <a:prstGeom prst="rect">
            <a:avLst/>
          </a:prstGeom>
          <a:noFill/>
          <a:ln w="9525">
            <a:noFill/>
          </a:ln>
        </p:spPr>
      </p:pic>
      <p:sp>
        <p:nvSpPr>
          <p:cNvPr id="2" name="标题 1"/>
          <p:cNvSpPr>
            <a:spLocks noGrp="1"/>
          </p:cNvSpPr>
          <p:nvPr>
            <p:ph type="ctrTitle"/>
          </p:nvPr>
        </p:nvSpPr>
        <p:spPr>
          <a:xfrm>
            <a:off x="2916555" y="912495"/>
            <a:ext cx="9799320" cy="2516505"/>
          </a:xfrm>
        </p:spPr>
        <p:txBody>
          <a:bodyPr/>
          <a:p>
            <a:pPr>
              <a:lnSpc>
                <a:spcPct val="150000"/>
              </a:lnSpc>
            </a:pPr>
            <a:r>
              <a:rPr lang="zh-CN" altLang="en-US" b="1">
                <a:solidFill>
                  <a:srgbClr val="C00000"/>
                </a:solidFill>
                <a:latin typeface="微软雅黑" panose="020B0503020204020204" charset="-122"/>
                <a:ea typeface="微软雅黑" panose="020B0503020204020204" charset="-122"/>
              </a:rPr>
              <a:t>中考主题作文</a:t>
            </a:r>
            <a:br>
              <a:rPr lang="zh-CN" altLang="en-US" b="1">
                <a:solidFill>
                  <a:srgbClr val="C00000"/>
                </a:solidFill>
                <a:latin typeface="微软雅黑" panose="020B0503020204020204" charset="-122"/>
                <a:ea typeface="微软雅黑" panose="020B0503020204020204" charset="-122"/>
              </a:rPr>
            </a:br>
            <a:r>
              <a:rPr lang="zh-CN" altLang="en-US" sz="5400" b="1">
                <a:solidFill>
                  <a:schemeClr val="accent6">
                    <a:lumMod val="75000"/>
                  </a:schemeClr>
                </a:solidFill>
                <a:latin typeface="微软雅黑" panose="020B0503020204020204" charset="-122"/>
                <a:ea typeface="微软雅黑" panose="020B0503020204020204" charset="-122"/>
              </a:rPr>
              <a:t>成长主题</a:t>
            </a:r>
            <a:endParaRPr lang="zh-CN" altLang="en-US" sz="5400" b="1">
              <a:solidFill>
                <a:schemeClr val="accent6">
                  <a:lumMod val="75000"/>
                </a:schemeClr>
              </a:solidFill>
              <a:latin typeface="微软雅黑" panose="020B0503020204020204" charset="-122"/>
              <a:ea typeface="微软雅黑" panose="020B0503020204020204" charset="-122"/>
            </a:endParaRPr>
          </a:p>
        </p:txBody>
      </p:sp>
      <p:pic>
        <p:nvPicPr>
          <p:cNvPr id="4" name="图片 3" descr="IMG_20241005_191827"/>
          <p:cNvPicPr>
            <a:picLocks noChangeAspect="1"/>
          </p:cNvPicPr>
          <p:nvPr/>
        </p:nvPicPr>
        <p:blipFill>
          <a:blip r:embed="rId3"/>
          <a:stretch>
            <a:fillRect/>
          </a:stretch>
        </p:blipFill>
        <p:spPr>
          <a:xfrm>
            <a:off x="107950" y="259715"/>
            <a:ext cx="4105910" cy="546227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327660" y="319405"/>
            <a:ext cx="11488420" cy="6268085"/>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27660" y="319405"/>
            <a:ext cx="11321415" cy="5539105"/>
          </a:xfrm>
          <a:prstGeom prst="rect">
            <a:avLst/>
          </a:prstGeom>
          <a:noFill/>
        </p:spPr>
        <p:txBody>
          <a:bodyPr wrap="square" rtlCol="0">
            <a:spAutoFit/>
          </a:bodyPr>
          <a:lstStyle/>
          <a:p>
            <a:pPr>
              <a:lnSpc>
                <a:spcPct val="150000"/>
              </a:lnSpc>
            </a:pPr>
            <a:r>
              <a:rPr lang="zh-CN" altLang="en-US" sz="3200" b="1">
                <a:solidFill>
                  <a:schemeClr val="accent1"/>
                </a:solidFill>
                <a:effectLst/>
                <a:latin typeface="黑体" panose="02010609060101010101" charset="-122"/>
                <a:ea typeface="黑体" panose="02010609060101010101" charset="-122"/>
                <a:cs typeface="黑体" panose="02010609060101010101" charset="-122"/>
              </a:rPr>
              <a:t>4.写古代文人、现代名人给自己的启发（人物感悟）</a:t>
            </a:r>
            <a:endParaRPr lang="zh-CN" altLang="en-US" sz="3200" b="1">
              <a:solidFill>
                <a:schemeClr val="accent1"/>
              </a:solidFill>
              <a:effectLst/>
              <a:latin typeface="黑体" panose="02010609060101010101" charset="-122"/>
              <a:ea typeface="黑体" panose="02010609060101010101" charset="-122"/>
              <a:cs typeface="黑体" panose="02010609060101010101" charset="-122"/>
            </a:endParaRPr>
          </a:p>
          <a:p>
            <a:pPr>
              <a:lnSpc>
                <a:spcPct val="150000"/>
              </a:lnSpc>
            </a:pPr>
            <a:r>
              <a:rPr lang="zh-CN" altLang="en-US" sz="2800" b="1">
                <a:solidFill>
                  <a:srgbClr val="C00000"/>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从先秦时期路漫漫上下求索的屈原、逆境成才之孔子到唐宋时期的欧阳修、苏轼的超然淡泊乐观豁达再到明清时期的遭受巨大变故确仍完成巨著的曹雪芹……</a:t>
            </a:r>
            <a:endParaRPr lang="zh-CN" altLang="en-US" sz="2800" b="1">
              <a:solidFill>
                <a:srgbClr val="C00000"/>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a:p>
            <a:pPr>
              <a:lnSpc>
                <a:spcPct val="150000"/>
              </a:lnSpc>
            </a:pPr>
            <a:r>
              <a:rPr lang="zh-CN" altLang="en-US" sz="28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当今社会愈挫愈勇名人代表：</a:t>
            </a:r>
            <a:r>
              <a:rPr lang="zh-CN" altLang="en-US" sz="2800" b="1">
                <a:solidFill>
                  <a:srgbClr val="C00000"/>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自强不息江梦南、绝处逢生史铁生、竭尽心力袁隆平、勇面挫折梅西……</a:t>
            </a:r>
            <a:endParaRPr lang="zh-CN" altLang="en-US" sz="2800" b="1">
              <a:solidFill>
                <a:srgbClr val="C00000"/>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a:p>
            <a:pPr>
              <a:lnSpc>
                <a:spcPct val="150000"/>
              </a:lnSpc>
            </a:pPr>
            <a:r>
              <a:rPr lang="zh-CN" altLang="en-US" sz="3200" b="1">
                <a:solidFill>
                  <a:srgbClr val="7030A0"/>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——基本形式和前面一样，先写遇挫，接着写找到人物素材相关契机进行融合，再写因他们影响而走出困境，最后升华。</a:t>
            </a:r>
            <a:endParaRPr lang="zh-CN" altLang="en-US" sz="3200" b="1">
              <a:solidFill>
                <a:srgbClr val="7030A0"/>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327660" y="319405"/>
            <a:ext cx="11488420" cy="6268085"/>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70585" y="869950"/>
            <a:ext cx="11321415" cy="2306955"/>
          </a:xfrm>
          <a:prstGeom prst="rect">
            <a:avLst/>
          </a:prstGeom>
          <a:noFill/>
        </p:spPr>
        <p:txBody>
          <a:bodyPr wrap="square" rtlCol="0">
            <a:spAutoFit/>
          </a:bodyPr>
          <a:lstStyle/>
          <a:p>
            <a:pPr>
              <a:lnSpc>
                <a:spcPct val="200000"/>
              </a:lnSpc>
            </a:pPr>
            <a:r>
              <a:rPr sz="36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5.某物/某地旧地重游 触发：（物品感悟）</a:t>
            </a:r>
            <a:endParaRPr sz="36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a:p>
            <a:pPr>
              <a:lnSpc>
                <a:spcPct val="200000"/>
              </a:lnSpc>
            </a:pPr>
            <a:r>
              <a:rPr sz="36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6.社会中小人物给自己带来的成长感悟</a:t>
            </a:r>
            <a:endParaRPr sz="36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3070" y="120015"/>
            <a:ext cx="11325860" cy="619760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ea typeface="宋体" panose="02010600030101010101" pitchFamily="2" charset="-122"/>
                <a:sym typeface="+mn-ea"/>
              </a:rPr>
              <a:t>第一段环境描写+点题句</a:t>
            </a:r>
            <a:endParaRPr lang="zh-CN">
              <a:ea typeface="宋体" panose="02010600030101010101" pitchFamily="2" charset="-122"/>
              <a:sym typeface="+mn-ea"/>
            </a:endParaRPr>
          </a:p>
          <a:p>
            <a:pPr algn="ctr"/>
            <a:r>
              <a:rPr lang="zh-CN">
                <a:ea typeface="宋体" panose="02010600030101010101" pitchFamily="2" charset="-122"/>
                <a:sym typeface="+mn-ea"/>
              </a:rPr>
              <a:t>第二段第二段 简单说明所受到的挫折（遇挫的部分不要花太大篇幅）</a:t>
            </a:r>
            <a:endParaRPr lang="zh-CN">
              <a:ea typeface="宋体" panose="02010600030101010101" pitchFamily="2" charset="-122"/>
              <a:sym typeface="+mn-ea"/>
            </a:endParaRPr>
          </a:p>
          <a:p>
            <a:pPr algn="ctr"/>
            <a:r>
              <a:rPr lang="zh-CN">
                <a:ea typeface="宋体" panose="02010600030101010101" pitchFamily="2" charset="-122"/>
                <a:sym typeface="+mn-ea"/>
              </a:rPr>
              <a:t>第三段第三段 展现战胜挫折的过程，写清楚成长契机</a:t>
            </a:r>
            <a:endParaRPr lang="zh-CN">
              <a:ea typeface="宋体" panose="02010600030101010101" pitchFamily="2" charset="-122"/>
              <a:sym typeface="+mn-ea"/>
            </a:endParaRPr>
          </a:p>
          <a:p>
            <a:pPr algn="ctr"/>
            <a:r>
              <a:rPr lang="zh-CN">
                <a:ea typeface="宋体" panose="02010600030101010101" pitchFamily="2" charset="-122"/>
                <a:sym typeface="+mn-ea"/>
              </a:rPr>
              <a:t>第四段第四段 写清楚获得的成长是什么</a:t>
            </a:r>
            <a:endParaRPr lang="zh-CN">
              <a:ea typeface="宋体" panose="02010600030101010101" pitchFamily="2" charset="-122"/>
              <a:sym typeface="+mn-ea"/>
            </a:endParaRPr>
          </a:p>
          <a:p>
            <a:pPr algn="ctr"/>
            <a:r>
              <a:rPr lang="zh-CN">
                <a:ea typeface="宋体" panose="02010600030101010101" pitchFamily="2" charset="-122"/>
                <a:sym typeface="+mn-ea"/>
              </a:rPr>
              <a:t>第五段第五段 写所收获的感悟，点题!!!然后升华一下主题</a:t>
            </a:r>
            <a:endParaRPr lang="zh-CN" altLang="en-US"/>
          </a:p>
        </p:txBody>
      </p:sp>
      <p:sp>
        <p:nvSpPr>
          <p:cNvPr id="2" name="文本框 1"/>
          <p:cNvSpPr txBox="1"/>
          <p:nvPr/>
        </p:nvSpPr>
        <p:spPr>
          <a:xfrm>
            <a:off x="3206115" y="581025"/>
            <a:ext cx="6096000" cy="768350"/>
          </a:xfrm>
          <a:prstGeom prst="rect">
            <a:avLst/>
          </a:prstGeom>
          <a:noFill/>
        </p:spPr>
        <p:txBody>
          <a:bodyPr wrap="square" rtlCol="0" anchor="t">
            <a:spAutoFit/>
            <a:scene3d>
              <a:camera prst="orthographicFront"/>
              <a:lightRig rig="threePt" dir="t"/>
            </a:scene3d>
          </a:bodyPr>
          <a:lstStyle/>
          <a:p>
            <a:r>
              <a:rPr lang="zh-CN" sz="4400" b="1">
                <a:solidFill>
                  <a:schemeClr val="accent6">
                    <a:lumMod val="75000"/>
                  </a:schemeClr>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【简单粗暴套用模板】</a:t>
            </a:r>
            <a:endParaRPr lang="zh-CN" altLang="en-US" sz="4400" b="1">
              <a:solidFill>
                <a:schemeClr val="accent6">
                  <a:lumMod val="75000"/>
                </a:schemeClr>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endParaRPr>
          </a:p>
        </p:txBody>
      </p:sp>
      <p:sp>
        <p:nvSpPr>
          <p:cNvPr id="4" name="文本框 3"/>
          <p:cNvSpPr txBox="1"/>
          <p:nvPr/>
        </p:nvSpPr>
        <p:spPr>
          <a:xfrm>
            <a:off x="433070" y="1564005"/>
            <a:ext cx="11151870" cy="4523105"/>
          </a:xfrm>
          <a:prstGeom prst="rect">
            <a:avLst/>
          </a:prstGeom>
          <a:noFill/>
          <a:ln w="9525">
            <a:noFill/>
          </a:ln>
        </p:spPr>
        <p:txBody>
          <a:bodyPr wrap="square">
            <a:spAutoFit/>
          </a:bodyPr>
          <a:p>
            <a:pPr indent="0">
              <a:lnSpc>
                <a:spcPct val="150000"/>
              </a:lnSpc>
            </a:pPr>
            <a:r>
              <a:rPr lang="zh-CN" sz="3200" b="1">
                <a:solidFill>
                  <a:srgbClr val="C00000"/>
                </a:solidFill>
                <a:latin typeface="楷体" panose="02010609060101010101" pitchFamily="49" charset="-122"/>
                <a:ea typeface="楷体" panose="02010609060101010101" pitchFamily="49" charset="-122"/>
                <a:cs typeface="楷体" panose="02010609060101010101" pitchFamily="49" charset="-122"/>
              </a:rPr>
              <a:t>第一段</a:t>
            </a:r>
            <a:r>
              <a:rPr lang="en-US" sz="3200" b="1">
                <a:solidFill>
                  <a:srgbClr val="C00000"/>
                </a:solidFill>
                <a:latin typeface="楷体" panose="02010609060101010101" pitchFamily="49" charset="-122"/>
                <a:ea typeface="楷体" panose="02010609060101010101" pitchFamily="49" charset="-122"/>
                <a:cs typeface="楷体" panose="02010609060101010101" pitchFamily="49" charset="-122"/>
              </a:rPr>
              <a:t> </a:t>
            </a:r>
            <a:r>
              <a:rPr lang="zh-CN" sz="3200" b="1">
                <a:latin typeface="楷体" panose="02010609060101010101" pitchFamily="49" charset="-122"/>
                <a:ea typeface="楷体" panose="02010609060101010101" pitchFamily="49" charset="-122"/>
                <a:cs typeface="楷体" panose="02010609060101010101" pitchFamily="49" charset="-122"/>
              </a:rPr>
              <a:t>环境描写</a:t>
            </a:r>
            <a:r>
              <a:rPr lang="en-US" sz="3200" b="1">
                <a:latin typeface="楷体" panose="02010609060101010101" pitchFamily="49" charset="-122"/>
                <a:ea typeface="楷体" panose="02010609060101010101" pitchFamily="49" charset="-122"/>
                <a:cs typeface="楷体" panose="02010609060101010101" pitchFamily="49" charset="-122"/>
              </a:rPr>
              <a:t>+</a:t>
            </a:r>
            <a:r>
              <a:rPr lang="zh-CN" sz="3200" b="1">
                <a:latin typeface="楷体" panose="02010609060101010101" pitchFamily="49" charset="-122"/>
                <a:ea typeface="楷体" panose="02010609060101010101" pitchFamily="49" charset="-122"/>
                <a:cs typeface="楷体" panose="02010609060101010101" pitchFamily="49" charset="-122"/>
              </a:rPr>
              <a:t>点题句</a:t>
            </a:r>
            <a:r>
              <a:rPr lang="zh-CN" sz="3200" b="1">
                <a:solidFill>
                  <a:srgbClr val="C00000"/>
                </a:solidFill>
                <a:latin typeface="楷体" panose="02010609060101010101" pitchFamily="49" charset="-122"/>
                <a:ea typeface="楷体" panose="02010609060101010101" pitchFamily="49" charset="-122"/>
                <a:cs typeface="楷体" panose="02010609060101010101" pitchFamily="49" charset="-122"/>
              </a:rPr>
              <a:t>第二段</a:t>
            </a:r>
            <a:r>
              <a:rPr lang="en-US" sz="3200" b="1">
                <a:solidFill>
                  <a:srgbClr val="C00000"/>
                </a:solidFill>
                <a:latin typeface="楷体" panose="02010609060101010101" pitchFamily="49" charset="-122"/>
                <a:ea typeface="楷体" panose="02010609060101010101" pitchFamily="49" charset="-122"/>
                <a:cs typeface="楷体" panose="02010609060101010101" pitchFamily="49" charset="-122"/>
              </a:rPr>
              <a:t> </a:t>
            </a:r>
            <a:r>
              <a:rPr lang="zh-CN" sz="3200" b="1">
                <a:latin typeface="楷体" panose="02010609060101010101" pitchFamily="49" charset="-122"/>
                <a:ea typeface="楷体" panose="02010609060101010101" pitchFamily="49" charset="-122"/>
                <a:cs typeface="楷体" panose="02010609060101010101" pitchFamily="49" charset="-122"/>
              </a:rPr>
              <a:t>第二段</a:t>
            </a:r>
            <a:r>
              <a:rPr lang="en-US" sz="3200" b="1">
                <a:latin typeface="楷体" panose="02010609060101010101" pitchFamily="49" charset="-122"/>
                <a:ea typeface="楷体" panose="02010609060101010101" pitchFamily="49" charset="-122"/>
                <a:cs typeface="楷体" panose="02010609060101010101" pitchFamily="49" charset="-122"/>
              </a:rPr>
              <a:t> </a:t>
            </a:r>
            <a:r>
              <a:rPr lang="zh-CN" sz="3200" b="1">
                <a:latin typeface="楷体" panose="02010609060101010101" pitchFamily="49" charset="-122"/>
                <a:ea typeface="楷体" panose="02010609060101010101" pitchFamily="49" charset="-122"/>
                <a:cs typeface="楷体" panose="02010609060101010101" pitchFamily="49" charset="-122"/>
              </a:rPr>
              <a:t>简单说明所受到的挫折（遇挫的部分不要花太大篇幅）</a:t>
            </a:r>
            <a:r>
              <a:rPr lang="zh-CN" sz="3200" b="1">
                <a:solidFill>
                  <a:srgbClr val="C00000"/>
                </a:solidFill>
                <a:latin typeface="楷体" panose="02010609060101010101" pitchFamily="49" charset="-122"/>
                <a:ea typeface="楷体" panose="02010609060101010101" pitchFamily="49" charset="-122"/>
                <a:cs typeface="楷体" panose="02010609060101010101" pitchFamily="49" charset="-122"/>
              </a:rPr>
              <a:t>第三段</a:t>
            </a:r>
            <a:r>
              <a:rPr lang="en-US" sz="3200" b="1">
                <a:solidFill>
                  <a:srgbClr val="C00000"/>
                </a:solidFill>
                <a:latin typeface="楷体" panose="02010609060101010101" pitchFamily="49" charset="-122"/>
                <a:ea typeface="楷体" panose="02010609060101010101" pitchFamily="49" charset="-122"/>
                <a:cs typeface="楷体" panose="02010609060101010101" pitchFamily="49" charset="-122"/>
              </a:rPr>
              <a:t> </a:t>
            </a:r>
            <a:r>
              <a:rPr lang="zh-CN" sz="3200" b="1">
                <a:solidFill>
                  <a:srgbClr val="1D41D5"/>
                </a:solidFill>
                <a:latin typeface="楷体" panose="02010609060101010101" pitchFamily="49" charset="-122"/>
                <a:ea typeface="楷体" panose="02010609060101010101" pitchFamily="49" charset="-122"/>
                <a:cs typeface="楷体" panose="02010609060101010101" pitchFamily="49" charset="-122"/>
              </a:rPr>
              <a:t>第三段</a:t>
            </a:r>
            <a:r>
              <a:rPr lang="en-US" sz="3200" b="1">
                <a:solidFill>
                  <a:srgbClr val="1D41D5"/>
                </a:solidFill>
                <a:latin typeface="楷体" panose="02010609060101010101" pitchFamily="49" charset="-122"/>
                <a:ea typeface="楷体" panose="02010609060101010101" pitchFamily="49" charset="-122"/>
                <a:cs typeface="楷体" panose="02010609060101010101" pitchFamily="49" charset="-122"/>
              </a:rPr>
              <a:t> </a:t>
            </a:r>
            <a:r>
              <a:rPr lang="zh-CN" sz="3200" b="1">
                <a:solidFill>
                  <a:srgbClr val="1D41D5"/>
                </a:solidFill>
                <a:latin typeface="楷体" panose="02010609060101010101" pitchFamily="49" charset="-122"/>
                <a:ea typeface="楷体" panose="02010609060101010101" pitchFamily="49" charset="-122"/>
                <a:cs typeface="楷体" panose="02010609060101010101" pitchFamily="49" charset="-122"/>
              </a:rPr>
              <a:t>展现战胜挫折的过程，写清楚成长契机</a:t>
            </a:r>
            <a:r>
              <a:rPr lang="zh-CN" sz="3200" b="1">
                <a:solidFill>
                  <a:srgbClr val="C00000"/>
                </a:solidFill>
                <a:latin typeface="楷体" panose="02010609060101010101" pitchFamily="49" charset="-122"/>
                <a:ea typeface="楷体" panose="02010609060101010101" pitchFamily="49" charset="-122"/>
                <a:cs typeface="楷体" panose="02010609060101010101" pitchFamily="49" charset="-122"/>
              </a:rPr>
              <a:t>第四段</a:t>
            </a:r>
            <a:r>
              <a:rPr lang="en-US" sz="3200" b="1">
                <a:solidFill>
                  <a:srgbClr val="C00000"/>
                </a:solidFill>
                <a:latin typeface="楷体" panose="02010609060101010101" pitchFamily="49" charset="-122"/>
                <a:ea typeface="楷体" panose="02010609060101010101" pitchFamily="49" charset="-122"/>
                <a:cs typeface="楷体" panose="02010609060101010101" pitchFamily="49" charset="-122"/>
              </a:rPr>
              <a:t> </a:t>
            </a:r>
            <a:r>
              <a:rPr lang="zh-CN" sz="3200" b="1">
                <a:solidFill>
                  <a:srgbClr val="1D41D5"/>
                </a:solidFill>
                <a:latin typeface="楷体" panose="02010609060101010101" pitchFamily="49" charset="-122"/>
                <a:ea typeface="楷体" panose="02010609060101010101" pitchFamily="49" charset="-122"/>
                <a:cs typeface="楷体" panose="02010609060101010101" pitchFamily="49" charset="-122"/>
              </a:rPr>
              <a:t>第四段</a:t>
            </a:r>
            <a:r>
              <a:rPr lang="en-US" sz="3200" b="1">
                <a:solidFill>
                  <a:srgbClr val="1D41D5"/>
                </a:solidFill>
                <a:latin typeface="楷体" panose="02010609060101010101" pitchFamily="49" charset="-122"/>
                <a:ea typeface="楷体" panose="02010609060101010101" pitchFamily="49" charset="-122"/>
                <a:cs typeface="楷体" panose="02010609060101010101" pitchFamily="49" charset="-122"/>
              </a:rPr>
              <a:t> </a:t>
            </a:r>
            <a:r>
              <a:rPr lang="zh-CN" sz="3200" b="1">
                <a:solidFill>
                  <a:srgbClr val="1D41D5"/>
                </a:solidFill>
                <a:latin typeface="楷体" panose="02010609060101010101" pitchFamily="49" charset="-122"/>
                <a:ea typeface="楷体" panose="02010609060101010101" pitchFamily="49" charset="-122"/>
                <a:cs typeface="楷体" panose="02010609060101010101" pitchFamily="49" charset="-122"/>
              </a:rPr>
              <a:t>写清楚获得的成长是什么</a:t>
            </a:r>
            <a:r>
              <a:rPr lang="zh-CN" sz="3200" b="1">
                <a:solidFill>
                  <a:srgbClr val="C00000"/>
                </a:solidFill>
                <a:latin typeface="楷体" panose="02010609060101010101" pitchFamily="49" charset="-122"/>
                <a:ea typeface="楷体" panose="02010609060101010101" pitchFamily="49" charset="-122"/>
                <a:cs typeface="楷体" panose="02010609060101010101" pitchFamily="49" charset="-122"/>
              </a:rPr>
              <a:t>第五段</a:t>
            </a:r>
            <a:r>
              <a:rPr lang="en-US" sz="3200" b="1">
                <a:solidFill>
                  <a:srgbClr val="C00000"/>
                </a:solidFill>
                <a:latin typeface="楷体" panose="02010609060101010101" pitchFamily="49" charset="-122"/>
                <a:ea typeface="楷体" panose="02010609060101010101" pitchFamily="49" charset="-122"/>
                <a:cs typeface="楷体" panose="02010609060101010101" pitchFamily="49" charset="-122"/>
              </a:rPr>
              <a:t> </a:t>
            </a:r>
            <a:r>
              <a:rPr lang="zh-CN" sz="3200" b="1">
                <a:latin typeface="楷体" panose="02010609060101010101" pitchFamily="49" charset="-122"/>
                <a:ea typeface="楷体" panose="02010609060101010101" pitchFamily="49" charset="-122"/>
                <a:cs typeface="楷体" panose="02010609060101010101" pitchFamily="49" charset="-122"/>
              </a:rPr>
              <a:t>第五段</a:t>
            </a:r>
            <a:r>
              <a:rPr lang="en-US" sz="3200" b="1">
                <a:latin typeface="楷体" panose="02010609060101010101" pitchFamily="49" charset="-122"/>
                <a:ea typeface="楷体" panose="02010609060101010101" pitchFamily="49" charset="-122"/>
                <a:cs typeface="楷体" panose="02010609060101010101" pitchFamily="49" charset="-122"/>
              </a:rPr>
              <a:t> </a:t>
            </a:r>
            <a:r>
              <a:rPr lang="zh-CN" sz="3200" b="1">
                <a:latin typeface="楷体" panose="02010609060101010101" pitchFamily="49" charset="-122"/>
                <a:ea typeface="楷体" panose="02010609060101010101" pitchFamily="49" charset="-122"/>
                <a:cs typeface="楷体" panose="02010609060101010101" pitchFamily="49" charset="-122"/>
              </a:rPr>
              <a:t>写所收获的感悟，</a:t>
            </a:r>
            <a:r>
              <a:rPr lang="zh-CN" sz="3200" b="1">
                <a:solidFill>
                  <a:srgbClr val="1D41D5"/>
                </a:solidFill>
                <a:latin typeface="楷体" panose="02010609060101010101" pitchFamily="49" charset="-122"/>
                <a:ea typeface="楷体" panose="02010609060101010101" pitchFamily="49" charset="-122"/>
                <a:cs typeface="楷体" panose="02010609060101010101" pitchFamily="49" charset="-122"/>
              </a:rPr>
              <a:t>点题</a:t>
            </a:r>
            <a:r>
              <a:rPr lang="en-US" sz="3200" b="1">
                <a:solidFill>
                  <a:srgbClr val="1D41D5"/>
                </a:solidFill>
                <a:latin typeface="楷体" panose="02010609060101010101" pitchFamily="49" charset="-122"/>
                <a:ea typeface="楷体" panose="02010609060101010101" pitchFamily="49" charset="-122"/>
                <a:cs typeface="楷体" panose="02010609060101010101" pitchFamily="49" charset="-122"/>
              </a:rPr>
              <a:t>!!!</a:t>
            </a:r>
            <a:r>
              <a:rPr lang="zh-CN" sz="3200" b="1">
                <a:solidFill>
                  <a:srgbClr val="1D41D5"/>
                </a:solidFill>
                <a:latin typeface="楷体" panose="02010609060101010101" pitchFamily="49" charset="-122"/>
                <a:ea typeface="楷体" panose="02010609060101010101" pitchFamily="49" charset="-122"/>
                <a:cs typeface="楷体" panose="02010609060101010101" pitchFamily="49" charset="-122"/>
              </a:rPr>
              <a:t>然后升华一下主题</a:t>
            </a:r>
            <a:endParaRPr lang="zh-CN" altLang="en-US" sz="3200" b="1">
              <a:solidFill>
                <a:srgbClr val="1D41D5"/>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76555" y="278130"/>
            <a:ext cx="11474450" cy="5641340"/>
          </a:xfrm>
          <a:prstGeom prst="rect">
            <a:avLst/>
          </a:prstGeom>
          <a:noFill/>
          <a:ln w="9525">
            <a:noFill/>
          </a:ln>
        </p:spPr>
        <p:txBody>
          <a:bodyPr wrap="square">
            <a:spAutoFit/>
          </a:bodyPr>
          <a:p>
            <a:pPr indent="0" algn="ctr">
              <a:lnSpc>
                <a:spcPct val="150000"/>
              </a:lnSpc>
            </a:pPr>
            <a:r>
              <a:rPr lang="zh-CN" sz="2800" b="1">
                <a:ea typeface="等线" panose="02010600030101010101" charset="-122"/>
              </a:rPr>
              <a:t>坚韧的力量</a:t>
            </a:r>
            <a:endParaRPr lang="zh-CN" sz="2800" b="1">
              <a:ea typeface="等线" panose="02010600030101010101" charset="-122"/>
            </a:endParaRPr>
          </a:p>
          <a:p>
            <a:pPr indent="457200" algn="l" fontAlgn="auto">
              <a:lnSpc>
                <a:spcPts val="4780"/>
              </a:lnSpc>
            </a:pPr>
            <a:r>
              <a:rPr lang="zh-CN" sz="2400" b="1">
                <a:latin typeface="楷体" panose="02010609060101010101" pitchFamily="49" charset="-122"/>
                <a:ea typeface="楷体" panose="02010609060101010101" pitchFamily="49" charset="-122"/>
                <a:cs typeface="楷体" panose="02010609060101010101" pitchFamily="49" charset="-122"/>
              </a:rPr>
              <a:t>常青藤，蜿蜒在不起眼的角落，顽强地与命运抗争着。无人歌颂它的坚韧，也无人在意它的生活</a:t>
            </a:r>
            <a:r>
              <a:rPr lang="zh-CN" sz="2400" b="1">
                <a:solidFill>
                  <a:srgbClr val="C00000"/>
                </a:solidFill>
                <a:highlight>
                  <a:srgbClr val="FFFF00"/>
                </a:highlight>
                <a:latin typeface="楷体" panose="02010609060101010101" pitchFamily="49" charset="-122"/>
                <a:ea typeface="楷体" panose="02010609060101010101" pitchFamily="49" charset="-122"/>
                <a:cs typeface="楷体" panose="02010609060101010101" pitchFamily="49" charset="-122"/>
              </a:rPr>
              <a:t>(从常青藤写起，托物言志)</a:t>
            </a:r>
            <a:r>
              <a:rPr lang="zh-CN" sz="2400" b="1">
                <a:latin typeface="楷体" panose="02010609060101010101" pitchFamily="49" charset="-122"/>
                <a:ea typeface="楷体" panose="02010609060101010101" pitchFamily="49" charset="-122"/>
                <a:cs typeface="楷体" panose="02010609060101010101" pitchFamily="49" charset="-122"/>
              </a:rPr>
              <a:t>。</a:t>
            </a:r>
            <a:r>
              <a:rPr lang="zh-CN" sz="2400" b="1">
                <a:solidFill>
                  <a:srgbClr val="538135"/>
                </a:solidFill>
                <a:latin typeface="楷体" panose="02010609060101010101" pitchFamily="49" charset="-122"/>
                <a:ea typeface="楷体" panose="02010609060101010101" pitchFamily="49" charset="-122"/>
                <a:cs typeface="楷体" panose="02010609060101010101" pitchFamily="49" charset="-122"/>
              </a:rPr>
              <a:t>透过这片绿意，我依稀看见从前的光阴，那关于生命坚韧的力量</a:t>
            </a:r>
            <a:r>
              <a:rPr lang="zh-CN" sz="2400" b="1">
                <a:solidFill>
                  <a:srgbClr val="C00000"/>
                </a:solidFill>
                <a:highlight>
                  <a:srgbClr val="FFFF00"/>
                </a:highlight>
                <a:latin typeface="楷体" panose="02010609060101010101" pitchFamily="49" charset="-122"/>
                <a:ea typeface="楷体" panose="02010609060101010101" pitchFamily="49" charset="-122"/>
                <a:cs typeface="楷体" panose="02010609060101010101" pitchFamily="49" charset="-122"/>
              </a:rPr>
              <a:t>(点明主旨)</a:t>
            </a:r>
            <a:r>
              <a:rPr lang="zh-CN" sz="2400" b="1">
                <a:solidFill>
                  <a:srgbClr val="538135"/>
                </a:solidFill>
                <a:latin typeface="楷体" panose="02010609060101010101" pitchFamily="49" charset="-122"/>
                <a:ea typeface="楷体" panose="02010609060101010101" pitchFamily="49" charset="-122"/>
                <a:cs typeface="楷体" panose="02010609060101010101" pitchFamily="49" charset="-122"/>
              </a:rPr>
              <a:t>，一直鼓舞着我，久久不曾忘怀。</a:t>
            </a:r>
            <a:r>
              <a:rPr lang="en-US" sz="2400" b="1">
                <a:latin typeface="楷体" panose="02010609060101010101" pitchFamily="49" charset="-122"/>
                <a:ea typeface="楷体" panose="02010609060101010101" pitchFamily="49" charset="-122"/>
                <a:cs typeface="楷体" panose="02010609060101010101" pitchFamily="49" charset="-122"/>
              </a:rPr>
              <a:t></a:t>
            </a:r>
            <a:r>
              <a:rPr lang="en-US" altLang="zh-CN" sz="2400" b="1">
                <a:solidFill>
                  <a:srgbClr val="538135"/>
                </a:solidFill>
                <a:latin typeface="楷体" panose="02010609060101010101" pitchFamily="49" charset="-122"/>
                <a:ea typeface="楷体" panose="02010609060101010101" pitchFamily="49" charset="-122"/>
                <a:cs typeface="楷体" panose="02010609060101010101" pitchFamily="49" charset="-122"/>
              </a:rPr>
              <a:t>   </a:t>
            </a:r>
            <a:r>
              <a:rPr lang="zh-CN" sz="2400" b="1">
                <a:solidFill>
                  <a:srgbClr val="538135"/>
                </a:solidFill>
                <a:latin typeface="楷体" panose="02010609060101010101" pitchFamily="49" charset="-122"/>
                <a:ea typeface="楷体" panose="02010609060101010101" pitchFamily="49" charset="-122"/>
                <a:cs typeface="楷体" panose="02010609060101010101" pitchFamily="49" charset="-122"/>
              </a:rPr>
              <a:t>酷暑时节，鸣蝉焦躁地喧嚷着</a:t>
            </a:r>
            <a:r>
              <a:rPr lang="zh-CN" sz="2400" b="1">
                <a:solidFill>
                  <a:srgbClr val="C00000"/>
                </a:solidFill>
                <a:highlight>
                  <a:srgbClr val="FFFF00"/>
                </a:highlight>
                <a:latin typeface="楷体" panose="02010609060101010101" pitchFamily="49" charset="-122"/>
                <a:ea typeface="楷体" panose="02010609060101010101" pitchFamily="49" charset="-122"/>
                <a:cs typeface="楷体" panose="02010609060101010101" pitchFamily="49" charset="-122"/>
              </a:rPr>
              <a:t>(营造氛围)</a:t>
            </a:r>
            <a:r>
              <a:rPr lang="zh-CN" sz="2400" b="1">
                <a:latin typeface="楷体" panose="02010609060101010101" pitchFamily="49" charset="-122"/>
                <a:ea typeface="楷体" panose="02010609060101010101" pitchFamily="49" charset="-122"/>
                <a:cs typeface="楷体" panose="02010609060101010101" pitchFamily="49" charset="-122"/>
              </a:rPr>
              <a:t>，让我失落的心情又多了些复杂的因素。教练讲解时我听得仔细认真，可是实战时，那篮球像故意和我作对似的，次次绕开篮圈，在空中划出一道道混乱的曲线，然后垂头丧气地跌落在球场上。我扔下球，悻悻离场。</a:t>
            </a:r>
            <a:r>
              <a:rPr lang="zh-CN" sz="2400" b="1">
                <a:solidFill>
                  <a:srgbClr val="538135"/>
                </a:solidFill>
                <a:latin typeface="楷体" panose="02010609060101010101" pitchFamily="49" charset="-122"/>
                <a:ea typeface="楷体" panose="02010609060101010101" pitchFamily="49" charset="-122"/>
                <a:cs typeface="楷体" panose="02010609060101010101" pitchFamily="49" charset="-122"/>
              </a:rPr>
              <a:t>坐在台阶上，看着水泥缝里冒出来的常青藤</a:t>
            </a:r>
            <a:r>
              <a:rPr lang="zh-CN" sz="2400" b="1">
                <a:solidFill>
                  <a:srgbClr val="C00000"/>
                </a:solidFill>
                <a:highlight>
                  <a:srgbClr val="FFFF00"/>
                </a:highlight>
                <a:latin typeface="楷体" panose="02010609060101010101" pitchFamily="49" charset="-122"/>
                <a:ea typeface="楷体" panose="02010609060101010101" pitchFamily="49" charset="-122"/>
                <a:cs typeface="楷体" panose="02010609060101010101" pitchFamily="49" charset="-122"/>
              </a:rPr>
              <a:t>(全文线索)</a:t>
            </a:r>
            <a:r>
              <a:rPr lang="zh-CN" sz="2400" b="1">
                <a:latin typeface="楷体" panose="02010609060101010101" pitchFamily="49" charset="-122"/>
                <a:ea typeface="楷体" panose="02010609060101010101" pitchFamily="49" charset="-122"/>
                <a:cs typeface="楷体" panose="02010609060101010101" pitchFamily="49" charset="-122"/>
              </a:rPr>
              <a:t>，顶着两片小叶子，暴晒之下像我一样无精打采，我愤然起身，狠狠地踩上去，重重地碾了它一脚。</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24510" y="261620"/>
            <a:ext cx="11434445" cy="6185535"/>
          </a:xfrm>
          <a:prstGeom prst="rect">
            <a:avLst/>
          </a:prstGeom>
          <a:noFill/>
          <a:ln w="9525">
            <a:noFill/>
          </a:ln>
        </p:spPr>
        <p:txBody>
          <a:bodyPr wrap="square">
            <a:spAutoFit/>
          </a:bodyPr>
          <a:p>
            <a:pPr indent="306070">
              <a:lnSpc>
                <a:spcPct val="150000"/>
              </a:lnSpc>
            </a:pPr>
            <a:r>
              <a:rPr lang="en-US" altLang="zh-CN" sz="2400" b="1">
                <a:latin typeface="楷体" panose="02010609060101010101" pitchFamily="49" charset="-122"/>
                <a:ea typeface="楷体" panose="02010609060101010101" pitchFamily="49" charset="-122"/>
                <a:cs typeface="楷体" panose="02010609060101010101" pitchFamily="49" charset="-122"/>
              </a:rPr>
              <a:t>  </a:t>
            </a:r>
            <a:r>
              <a:rPr lang="zh-CN" sz="2400" b="1">
                <a:latin typeface="楷体" panose="02010609060101010101" pitchFamily="49" charset="-122"/>
                <a:ea typeface="楷体" panose="02010609060101010101" pitchFamily="49" charset="-122"/>
                <a:cs typeface="楷体" panose="02010609060101010101" pitchFamily="49" charset="-122"/>
              </a:rPr>
              <a:t>几天后，我在水泥台阶上独自懊恼，心里想着放弃。</a:t>
            </a:r>
            <a:r>
              <a:rPr lang="zh-CN" sz="2400" b="1">
                <a:solidFill>
                  <a:srgbClr val="538135"/>
                </a:solidFill>
                <a:latin typeface="楷体" panose="02010609060101010101" pitchFamily="49" charset="-122"/>
                <a:ea typeface="楷体" panose="02010609060101010101" pitchFamily="49" charset="-122"/>
                <a:cs typeface="楷体" panose="02010609060101010101" pitchFamily="49" charset="-122"/>
              </a:rPr>
              <a:t>无意间，看到那从水泥缝里长出来又被我狠踩的常青藤，它竟还活着</a:t>
            </a:r>
            <a:r>
              <a:rPr lang="en-US" sz="2400" b="1">
                <a:solidFill>
                  <a:srgbClr val="538135"/>
                </a:solidFill>
                <a:latin typeface="楷体" panose="02010609060101010101" pitchFamily="49" charset="-122"/>
                <a:ea typeface="楷体" panose="02010609060101010101" pitchFamily="49" charset="-122"/>
                <a:cs typeface="楷体" panose="02010609060101010101" pitchFamily="49" charset="-122"/>
              </a:rPr>
              <a:t>!</a:t>
            </a:r>
            <a:r>
              <a:rPr lang="zh-CN" sz="2400" b="1">
                <a:solidFill>
                  <a:srgbClr val="C00000"/>
                </a:solidFill>
                <a:highlight>
                  <a:srgbClr val="FFFF00"/>
                </a:highlight>
                <a:latin typeface="楷体" panose="02010609060101010101" pitchFamily="49" charset="-122"/>
                <a:ea typeface="楷体" panose="02010609060101010101" pitchFamily="49" charset="-122"/>
                <a:cs typeface="楷体" panose="02010609060101010101" pitchFamily="49" charset="-122"/>
              </a:rPr>
              <a:t>（通过写常青藤，来写我的心态变化）</a:t>
            </a:r>
            <a:r>
              <a:rPr lang="zh-CN" sz="2400" b="1">
                <a:latin typeface="楷体" panose="02010609060101010101" pitchFamily="49" charset="-122"/>
                <a:ea typeface="楷体" panose="02010609060101010101" pitchFamily="49" charset="-122"/>
                <a:cs typeface="楷体" panose="02010609060101010101" pitchFamily="49" charset="-122"/>
              </a:rPr>
              <a:t>此时的它攀附着旁边的围栏，在阳光里招摇着叶片，仿佛在对我宣战：你打不倒我。从这天起，我开始每晚练习投篮200次。第二天，我的胳膊和小腿就开始酸痛，但想着球场外陪我训练的常青藤，我咬牙坚持了下来。傍晚的斜阳为我拼搏的汗水镀上一层闪耀的金色，照耀着我和常青藤成长的身影……</a:t>
            </a:r>
            <a:r>
              <a:rPr lang="en-US" sz="2400" b="1">
                <a:latin typeface="楷体" panose="02010609060101010101" pitchFamily="49" charset="-122"/>
                <a:ea typeface="楷体" panose="02010609060101010101" pitchFamily="49" charset="-122"/>
                <a:cs typeface="楷体" panose="02010609060101010101" pitchFamily="49" charset="-122"/>
              </a:rPr>
              <a:t>    </a:t>
            </a:r>
            <a:r>
              <a:rPr lang="zh-CN" sz="2400" b="1">
                <a:solidFill>
                  <a:srgbClr val="538135"/>
                </a:solidFill>
                <a:latin typeface="楷体" panose="02010609060101010101" pitchFamily="49" charset="-122"/>
                <a:ea typeface="楷体" panose="02010609060101010101" pitchFamily="49" charset="-122"/>
                <a:cs typeface="楷体" panose="02010609060101010101" pitchFamily="49" charset="-122"/>
              </a:rPr>
              <a:t>渐渐地，我的技术越来越娴熟，命中率也越来越高。我和队友配合默契，取得了区篮球比赛第三名，我还荣幸地被评为最佳投手。</a:t>
            </a:r>
            <a:r>
              <a:rPr lang="en-US" sz="2400" b="1">
                <a:solidFill>
                  <a:srgbClr val="C00000"/>
                </a:solidFill>
                <a:highlight>
                  <a:srgbClr val="FFFF00"/>
                </a:highlight>
                <a:latin typeface="楷体" panose="02010609060101010101" pitchFamily="49" charset="-122"/>
                <a:ea typeface="楷体" panose="02010609060101010101" pitchFamily="49" charset="-122"/>
                <a:cs typeface="楷体" panose="02010609060101010101" pitchFamily="49" charset="-122"/>
              </a:rPr>
              <a:t>(</a:t>
            </a:r>
            <a:r>
              <a:rPr lang="zh-CN" sz="2400" b="1">
                <a:solidFill>
                  <a:srgbClr val="C00000"/>
                </a:solidFill>
                <a:highlight>
                  <a:srgbClr val="FFFF00"/>
                </a:highlight>
                <a:latin typeface="楷体" panose="02010609060101010101" pitchFamily="49" charset="-122"/>
                <a:ea typeface="楷体" panose="02010609060101010101" pitchFamily="49" charset="-122"/>
                <a:cs typeface="楷体" panose="02010609060101010101" pitchFamily="49" charset="-122"/>
              </a:rPr>
              <a:t>这段略写，详略得当</a:t>
            </a:r>
            <a:r>
              <a:rPr lang="en-US" sz="2400" b="1">
                <a:solidFill>
                  <a:srgbClr val="C00000"/>
                </a:solidFill>
                <a:highlight>
                  <a:srgbClr val="FFFF00"/>
                </a:highlight>
                <a:latin typeface="楷体" panose="02010609060101010101" pitchFamily="49" charset="-122"/>
                <a:ea typeface="楷体" panose="02010609060101010101" pitchFamily="49" charset="-122"/>
                <a:cs typeface="楷体" panose="02010609060101010101" pitchFamily="49" charset="-122"/>
              </a:rPr>
              <a:t>)</a:t>
            </a:r>
            <a:r>
              <a:rPr lang="en-US" sz="2400" b="1">
                <a:latin typeface="楷体" panose="02010609060101010101" pitchFamily="49" charset="-122"/>
                <a:ea typeface="楷体" panose="02010609060101010101" pitchFamily="49" charset="-122"/>
                <a:cs typeface="楷体" panose="02010609060101010101" pitchFamily="49" charset="-122"/>
              </a:rPr>
              <a:t>    </a:t>
            </a:r>
            <a:r>
              <a:rPr lang="zh-CN" sz="2400" b="1">
                <a:latin typeface="楷体" panose="02010609060101010101" pitchFamily="49" charset="-122"/>
                <a:ea typeface="楷体" panose="02010609060101010101" pitchFamily="49" charset="-122"/>
                <a:cs typeface="楷体" panose="02010609060101010101" pitchFamily="49" charset="-122"/>
              </a:rPr>
              <a:t>深秋，一缕温暖的阳光照着还在勃勃生长的常青藤，藤蔓伸展，丝毫没有畏惧即将到来的冬天。此刻，我仿佛看到那株原本矮小的常青滕，长得更盛，绿得更深</a:t>
            </a:r>
            <a:r>
              <a:rPr lang="en-US" sz="2400" b="1">
                <a:latin typeface="楷体" panose="02010609060101010101" pitchFamily="49" charset="-122"/>
                <a:ea typeface="楷体" panose="02010609060101010101" pitchFamily="49" charset="-122"/>
                <a:cs typeface="楷体" panose="02010609060101010101" pitchFamily="49" charset="-122"/>
              </a:rPr>
              <a:t>……</a:t>
            </a:r>
            <a:endParaRPr lang="en-US" altLang="en-US" sz="24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8785" y="560070"/>
            <a:ext cx="10394315" cy="1014730"/>
          </a:xfrm>
          <a:prstGeom prst="rect">
            <a:avLst/>
          </a:prstGeom>
          <a:noFill/>
        </p:spPr>
        <p:txBody>
          <a:bodyPr wrap="square" rtlCol="0">
            <a:spAutoFit/>
          </a:bodyPr>
          <a:lstStyle/>
          <a:p>
            <a:r>
              <a:rPr lang="zh-CN" altLang="en-US" sz="6000" b="1">
                <a:solidFill>
                  <a:srgbClr val="C00000"/>
                </a:solidFill>
                <a:latin typeface="汉仪尚巍手书W" panose="00020600040101010101" charset="-122"/>
                <a:ea typeface="汉仪尚巍手书W" panose="00020600040101010101" charset="-122"/>
              </a:rPr>
              <a:t>进阶选材——结合传统文化</a:t>
            </a:r>
            <a:endParaRPr lang="zh-CN" altLang="en-US" sz="6000" b="1">
              <a:solidFill>
                <a:srgbClr val="C00000"/>
              </a:solidFill>
              <a:latin typeface="汉仪尚巍手书W" panose="00020600040101010101" charset="-122"/>
              <a:ea typeface="汉仪尚巍手书W" panose="00020600040101010101" charset="-122"/>
            </a:endParaRPr>
          </a:p>
        </p:txBody>
      </p:sp>
      <p:sp>
        <p:nvSpPr>
          <p:cNvPr id="100" name="文本框 99"/>
          <p:cNvSpPr txBox="1"/>
          <p:nvPr/>
        </p:nvSpPr>
        <p:spPr>
          <a:xfrm>
            <a:off x="539750" y="1805940"/>
            <a:ext cx="10779125" cy="3415030"/>
          </a:xfrm>
          <a:prstGeom prst="rect">
            <a:avLst/>
          </a:prstGeom>
          <a:noFill/>
          <a:ln w="9525">
            <a:noFill/>
          </a:ln>
        </p:spPr>
        <p:txBody>
          <a:bodyPr wrap="square">
            <a:spAutoFit/>
          </a:bodyPr>
          <a:p>
            <a:pPr indent="0">
              <a:lnSpc>
                <a:spcPct val="150000"/>
              </a:lnSpc>
            </a:pPr>
            <a:r>
              <a:rPr lang="zh-CN" sz="2400" b="1">
                <a:solidFill>
                  <a:srgbClr val="1D41D5"/>
                </a:solidFill>
                <a:latin typeface="微软雅黑" panose="020B0503020204020204" charset="-122"/>
                <a:ea typeface="微软雅黑" panose="020B0503020204020204" charset="-122"/>
                <a:cs typeface="微软雅黑" panose="020B0503020204020204" charset="-122"/>
              </a:rPr>
              <a:t>饮食文化上的传承：</a:t>
            </a:r>
            <a:r>
              <a:rPr lang="zh-CN" sz="2400" b="1">
                <a:latin typeface="微软雅黑" panose="020B0503020204020204" charset="-122"/>
                <a:ea typeface="微软雅黑" panose="020B0503020204020204" charset="-122"/>
                <a:cs typeface="微软雅黑" panose="020B0503020204020204" charset="-122"/>
              </a:rPr>
              <a:t>潮菜、粤菜、亲人会的特色菜（围绕这个展开叙事）</a:t>
            </a:r>
            <a:r>
              <a:rPr lang="zh-CN" sz="2400" b="1">
                <a:solidFill>
                  <a:srgbClr val="1D41D5"/>
                </a:solidFill>
                <a:latin typeface="微软雅黑" panose="020B0503020204020204" charset="-122"/>
                <a:ea typeface="微软雅黑" panose="020B0503020204020204" charset="-122"/>
                <a:cs typeface="微软雅黑" panose="020B0503020204020204" charset="-122"/>
              </a:rPr>
              <a:t>美学艺术传承：</a:t>
            </a:r>
            <a:r>
              <a:rPr lang="zh-CN" sz="2400" b="1">
                <a:latin typeface="微软雅黑" panose="020B0503020204020204" charset="-122"/>
                <a:ea typeface="微软雅黑" panose="020B0503020204020204" charset="-122"/>
                <a:cs typeface="微软雅黑" panose="020B0503020204020204" charset="-122"/>
              </a:rPr>
              <a:t>国画、戏剧、围棋、书法、古琴、诗词歌赋、篆刻、传统衣服设计（戏服、汉服、旗袍）、皮影戏、园林设计（</a:t>
            </a:r>
            <a:r>
              <a:rPr lang="en-US" sz="2400" b="1">
                <a:latin typeface="微软雅黑" panose="020B0503020204020204" charset="-122"/>
                <a:ea typeface="微软雅黑" panose="020B0503020204020204" charset="-122"/>
                <a:cs typeface="微软雅黑" panose="020B0503020204020204" charset="-122"/>
              </a:rPr>
              <a:t> </a:t>
            </a:r>
            <a:r>
              <a:rPr lang="zh-CN" sz="2400" b="1">
                <a:latin typeface="微软雅黑" panose="020B0503020204020204" charset="-122"/>
                <a:ea typeface="微软雅黑" panose="020B0503020204020204" charset="-122"/>
                <a:cs typeface="微软雅黑" panose="020B0503020204020204" charset="-122"/>
              </a:rPr>
              <a:t>参考苏州园林）、纸鸢、油纸伞、点茶文化、中国篆刻、中医</a:t>
            </a:r>
            <a:endParaRPr lang="zh-CN" altLang="en-US"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98550" y="1101090"/>
            <a:ext cx="10398760" cy="3784600"/>
          </a:xfrm>
          <a:prstGeom prst="rect">
            <a:avLst/>
          </a:prstGeom>
          <a:noFill/>
        </p:spPr>
        <p:txBody>
          <a:bodyPr wrap="square" rtlCol="0" anchor="t">
            <a:spAutoFit/>
          </a:bodyPr>
          <a:p>
            <a:pPr marL="0" indent="0" algn="ctr">
              <a:lnSpc>
                <a:spcPct val="150000"/>
              </a:lnSpc>
              <a:buNone/>
            </a:pPr>
            <a:r>
              <a:rPr lang="zh-CN" altLang="en-US" sz="4000" b="1">
                <a:solidFill>
                  <a:srgbClr val="C00000"/>
                </a:solidFill>
                <a:latin typeface="楷体" panose="02010609060101010101" pitchFamily="49" charset="-122"/>
                <a:ea typeface="楷体" panose="02010609060101010101" pitchFamily="49" charset="-122"/>
                <a:sym typeface="+mn-ea"/>
              </a:rPr>
              <a:t>了解其中的具体形式</a:t>
            </a:r>
            <a:endParaRPr lang="zh-CN" altLang="en-US" sz="4000" b="1">
              <a:solidFill>
                <a:srgbClr val="C00000"/>
              </a:solidFill>
              <a:latin typeface="楷体" panose="02010609060101010101" pitchFamily="49" charset="-122"/>
              <a:ea typeface="楷体" panose="02010609060101010101" pitchFamily="49" charset="-122"/>
              <a:sym typeface="+mn-ea"/>
            </a:endParaRPr>
          </a:p>
          <a:p>
            <a:pPr marL="0" indent="0" algn="ctr">
              <a:lnSpc>
                <a:spcPct val="150000"/>
              </a:lnSpc>
              <a:buNone/>
            </a:pPr>
            <a:r>
              <a:rPr lang="zh-CN" altLang="en-US" sz="4000" b="1">
                <a:solidFill>
                  <a:srgbClr val="C00000"/>
                </a:solidFill>
                <a:latin typeface="楷体" panose="02010609060101010101" pitchFamily="49" charset="-122"/>
                <a:ea typeface="楷体" panose="02010609060101010101" pitchFamily="49" charset="-122"/>
                <a:sym typeface="+mn-ea"/>
              </a:rPr>
              <a:t>积累相关的专业名词</a:t>
            </a:r>
            <a:endParaRPr lang="zh-CN" altLang="en-US" sz="4000" b="1">
              <a:solidFill>
                <a:srgbClr val="C00000"/>
              </a:solidFill>
              <a:latin typeface="楷体" panose="02010609060101010101" pitchFamily="49" charset="-122"/>
              <a:ea typeface="楷体" panose="02010609060101010101" pitchFamily="49" charset="-122"/>
              <a:sym typeface="+mn-ea"/>
            </a:endParaRPr>
          </a:p>
          <a:p>
            <a:pPr marL="0" indent="0" algn="ctr">
              <a:lnSpc>
                <a:spcPct val="150000"/>
              </a:lnSpc>
              <a:buNone/>
            </a:pPr>
            <a:r>
              <a:rPr lang="zh-CN" altLang="en-US" sz="4000" b="1">
                <a:solidFill>
                  <a:srgbClr val="C00000"/>
                </a:solidFill>
                <a:latin typeface="楷体" panose="02010609060101010101" pitchFamily="49" charset="-122"/>
                <a:ea typeface="楷体" panose="02010609060101010101" pitchFamily="49" charset="-122"/>
                <a:sym typeface="+mn-ea"/>
              </a:rPr>
              <a:t>根据自己的生活经验和兴趣爱好提前准备不愁考场上写不出细节。</a:t>
            </a:r>
            <a:endParaRPr lang="zh-CN" altLang="en-US" sz="4000" b="1">
              <a:solidFill>
                <a:srgbClr val="C00000"/>
              </a:solidFill>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14070" y="2305050"/>
            <a:ext cx="10515600" cy="1325563"/>
          </a:xfrm>
        </p:spPr>
        <p:txBody>
          <a:bodyPr/>
          <a:p>
            <a:pPr algn="ctr">
              <a:lnSpc>
                <a:spcPct val="150000"/>
              </a:lnSpc>
            </a:pPr>
            <a:r>
              <a:rPr lang="zh-CN" altLang="en-US" sz="8000" b="1">
                <a:latin typeface="黑体" panose="02010609060101010101" charset="-122"/>
                <a:ea typeface="黑体" panose="02010609060101010101" charset="-122"/>
                <a:cs typeface="黑体" panose="02010609060101010101" charset="-122"/>
              </a:rPr>
              <a:t>最重要的</a:t>
            </a:r>
            <a:r>
              <a:rPr lang="zh-CN" altLang="en-US" sz="8000" b="1">
                <a:solidFill>
                  <a:srgbClr val="C00000"/>
                </a:solidFill>
                <a:latin typeface="黑体" panose="02010609060101010101" charset="-122"/>
                <a:ea typeface="黑体" panose="02010609060101010101" charset="-122"/>
                <a:cs typeface="黑体" panose="02010609060101010101" charset="-122"/>
              </a:rPr>
              <a:t>结尾</a:t>
            </a:r>
            <a:br>
              <a:rPr lang="zh-CN" altLang="en-US" sz="8000" b="1">
                <a:solidFill>
                  <a:srgbClr val="C00000"/>
                </a:solidFill>
                <a:latin typeface="黑体" panose="02010609060101010101" charset="-122"/>
                <a:ea typeface="黑体" panose="02010609060101010101" charset="-122"/>
                <a:cs typeface="黑体" panose="02010609060101010101" charset="-122"/>
              </a:rPr>
            </a:br>
            <a:r>
              <a:rPr lang="zh-CN" altLang="en-US" sz="8000" b="1">
                <a:solidFill>
                  <a:schemeClr val="accent6">
                    <a:lumMod val="75000"/>
                  </a:schemeClr>
                </a:solidFill>
                <a:latin typeface="黑体" panose="02010609060101010101" charset="-122"/>
                <a:ea typeface="黑体" panose="02010609060101010101" charset="-122"/>
                <a:cs typeface="黑体" panose="02010609060101010101" charset="-122"/>
              </a:rPr>
              <a:t>升华主题</a:t>
            </a:r>
            <a:endParaRPr lang="zh-CN" altLang="en-US" sz="8000" b="1">
              <a:solidFill>
                <a:schemeClr val="accent6">
                  <a:lumMod val="7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2585" y="1346835"/>
            <a:ext cx="11724005" cy="6129655"/>
          </a:xfrm>
          <a:solidFill>
            <a:schemeClr val="bg1">
              <a:alpha val="61000"/>
            </a:schemeClr>
          </a:solidFill>
        </p:spPr>
        <p:txBody>
          <a:bodyPr>
            <a:normAutofit fontScale="80000"/>
          </a:bodyPr>
          <a:lstStyle/>
          <a:p>
            <a:pPr marL="0" indent="0">
              <a:lnSpc>
                <a:spcPct val="150000"/>
              </a:lnSpc>
              <a:buNone/>
            </a:pPr>
            <a:r>
              <a:rPr lang="zh-CN" altLang="en-US" sz="4500" b="1">
                <a:solidFill>
                  <a:srgbClr val="C00000"/>
                </a:solidFill>
                <a:latin typeface="黑体" panose="02010609060101010101" charset="-122"/>
                <a:ea typeface="黑体" panose="02010609060101010101" charset="-122"/>
                <a:cs typeface="黑体" panose="02010609060101010101" charset="-122"/>
              </a:rPr>
              <a:t>（</a:t>
            </a:r>
            <a:r>
              <a:rPr lang="en-US" altLang="zh-CN" sz="4500" b="1">
                <a:solidFill>
                  <a:srgbClr val="C00000"/>
                </a:solidFill>
                <a:latin typeface="黑体" panose="02010609060101010101" charset="-122"/>
                <a:ea typeface="黑体" panose="02010609060101010101" charset="-122"/>
                <a:cs typeface="黑体" panose="02010609060101010101" charset="-122"/>
              </a:rPr>
              <a:t>1</a:t>
            </a:r>
            <a:r>
              <a:rPr lang="zh-CN" altLang="en-US" sz="4500" b="1">
                <a:solidFill>
                  <a:srgbClr val="C00000"/>
                </a:solidFill>
                <a:latin typeface="黑体" panose="02010609060101010101" charset="-122"/>
                <a:ea typeface="黑体" panose="02010609060101010101" charset="-122"/>
                <a:cs typeface="黑体" panose="02010609060101010101" charset="-122"/>
              </a:rPr>
              <a:t>）传统文化的继承</a:t>
            </a:r>
            <a:endParaRPr lang="zh-CN" altLang="en-US" sz="4500" b="1">
              <a:solidFill>
                <a:srgbClr val="C00000"/>
              </a:solidFill>
              <a:latin typeface="黑体" panose="02010609060101010101" charset="-122"/>
              <a:ea typeface="黑体" panose="02010609060101010101" charset="-122"/>
              <a:cs typeface="黑体" panose="02010609060101010101" charset="-122"/>
            </a:endParaRPr>
          </a:p>
          <a:p>
            <a:pPr marL="0" indent="0">
              <a:lnSpc>
                <a:spcPct val="150000"/>
              </a:lnSpc>
              <a:buNone/>
            </a:pPr>
            <a:r>
              <a:rPr lang="zh-CN" altLang="en-US" sz="2800" b="1">
                <a:latin typeface="黑体" panose="02010609060101010101" charset="-122"/>
                <a:ea typeface="黑体" panose="02010609060101010101" charset="-122"/>
                <a:cs typeface="黑体" panose="02010609060101010101" charset="-122"/>
              </a:rPr>
              <a:t>散场后，大地已晴，桃花又开，人人为这皮黄之声相湿衣袖。我终于明间她为何坚守,她是为了将戏曲传承下去，虽几经波折，但她从未放弃。</a:t>
            </a:r>
            <a:r>
              <a:rPr lang="zh-CN" altLang="en-US" sz="2800" b="1">
                <a:solidFill>
                  <a:schemeClr val="accent2"/>
                </a:solidFill>
                <a:latin typeface="黑体" panose="02010609060101010101" charset="-122"/>
                <a:ea typeface="黑体" panose="02010609060101010101" charset="-122"/>
                <a:cs typeface="黑体" panose="02010609060101010101" charset="-122"/>
              </a:rPr>
              <a:t>她的这种精神是突破时室的“恒”，是传承的“恒”。</a:t>
            </a:r>
            <a:r>
              <a:rPr lang="zh-CN" altLang="en-US" sz="2800" b="1">
                <a:latin typeface="黑体" panose="02010609060101010101" charset="-122"/>
                <a:ea typeface="黑体" panose="02010609060101010101" charset="-122"/>
                <a:cs typeface="黑体" panose="02010609060101010101" charset="-122"/>
              </a:rPr>
              <a:t>如今我们正需要的能便是这种能立时代之潮头，能通古今之变化，亦能发思想之先声的恒心，把这种恒心刻进骨子，流进血管，挺起中国人的脊梁。</a:t>
            </a:r>
            <a:endParaRPr lang="zh-CN" altLang="en-US" sz="2800" b="1">
              <a:latin typeface="黑体" panose="02010609060101010101" charset="-122"/>
              <a:ea typeface="黑体" panose="02010609060101010101" charset="-122"/>
              <a:cs typeface="黑体" panose="02010609060101010101" charset="-122"/>
            </a:endParaRPr>
          </a:p>
          <a:p>
            <a:pPr marL="0" indent="0" algn="r">
              <a:lnSpc>
                <a:spcPct val="150000"/>
              </a:lnSpc>
              <a:buNone/>
            </a:pPr>
            <a:r>
              <a:rPr lang="en-US" altLang="zh-CN" sz="2800" b="1">
                <a:latin typeface="黑体" panose="02010609060101010101" charset="-122"/>
                <a:ea typeface="黑体" panose="02010609060101010101" charset="-122"/>
                <a:cs typeface="黑体" panose="02010609060101010101" charset="-122"/>
                <a:sym typeface="+mn-ea"/>
              </a:rPr>
              <a:t>                                          </a:t>
            </a:r>
            <a:r>
              <a:rPr lang="zh-CN" altLang="en-US" sz="2800" b="1">
                <a:latin typeface="黑体" panose="02010609060101010101" charset="-122"/>
                <a:ea typeface="黑体" panose="02010609060101010101" charset="-122"/>
                <a:cs typeface="黑体" panose="02010609060101010101" charset="-122"/>
                <a:sym typeface="+mn-ea"/>
              </a:rPr>
              <a:t>——《这样的人让我崇敬》</a:t>
            </a:r>
            <a:endParaRPr lang="en-US" altLang="zh-CN" sz="2800" b="1">
              <a:latin typeface="黑体" panose="02010609060101010101" charset="-122"/>
              <a:ea typeface="黑体" panose="02010609060101010101" charset="-122"/>
              <a:cs typeface="黑体" panose="02010609060101010101" charset="-122"/>
            </a:endParaRPr>
          </a:p>
          <a:p>
            <a:pPr marL="0" indent="0">
              <a:lnSpc>
                <a:spcPct val="150000"/>
              </a:lnSpc>
              <a:buNone/>
            </a:pPr>
            <a:r>
              <a:rPr lang="zh-CN" altLang="en-US" sz="2800" b="1">
                <a:latin typeface="黑体" panose="02010609060101010101" charset="-122"/>
                <a:ea typeface="黑体" panose="02010609060101010101" charset="-122"/>
                <a:cs typeface="黑体" panose="02010609060101010101" charset="-122"/>
              </a:rPr>
              <a:t>从祖父身上看到的，也是从每一个中医医生看到的。那延续了千年的人文关怀，渗透着中华民族悠悠的悲悯之心，在人与人之间，以一碗满是药香的中药传递着。</a:t>
            </a:r>
            <a:endParaRPr lang="zh-CN" altLang="en-US" sz="2800" b="1">
              <a:latin typeface="黑体" panose="02010609060101010101" charset="-122"/>
              <a:ea typeface="黑体" panose="02010609060101010101" charset="-122"/>
              <a:cs typeface="黑体" panose="02010609060101010101" charset="-122"/>
            </a:endParaRPr>
          </a:p>
          <a:p>
            <a:pPr marL="0" indent="0" algn="r">
              <a:lnSpc>
                <a:spcPct val="150000"/>
              </a:lnSpc>
              <a:buNone/>
            </a:pPr>
            <a:r>
              <a:rPr lang="zh-CN" altLang="en-US" sz="2800" b="1">
                <a:latin typeface="黑体" panose="02010609060101010101" charset="-122"/>
                <a:ea typeface="黑体" panose="02010609060101010101" charset="-122"/>
                <a:cs typeface="黑体" panose="02010609060101010101" charset="-122"/>
              </a:rPr>
              <a:t>——《不寻常的味道》</a:t>
            </a:r>
            <a:endParaRPr lang="zh-CN" altLang="en-US" sz="2800" b="1">
              <a:latin typeface="黑体" panose="02010609060101010101" charset="-122"/>
              <a:ea typeface="黑体" panose="02010609060101010101" charset="-122"/>
              <a:cs typeface="黑体" panose="02010609060101010101" charset="-122"/>
            </a:endParaRPr>
          </a:p>
        </p:txBody>
      </p:sp>
      <p:sp>
        <p:nvSpPr>
          <p:cNvPr id="2" name="文本框 1"/>
          <p:cNvSpPr txBox="1"/>
          <p:nvPr>
            <p:custDataLst>
              <p:tags r:id="rId1"/>
            </p:custDataLst>
          </p:nvPr>
        </p:nvSpPr>
        <p:spPr>
          <a:xfrm>
            <a:off x="2980055" y="289560"/>
            <a:ext cx="10394315" cy="1106805"/>
          </a:xfrm>
          <a:prstGeom prst="rect">
            <a:avLst/>
          </a:prstGeom>
          <a:noFill/>
        </p:spPr>
        <p:txBody>
          <a:bodyPr wrap="square" rtlCol="0">
            <a:spAutoFit/>
          </a:bodyPr>
          <a:p>
            <a:pPr marL="0" indent="0">
              <a:buNone/>
            </a:pPr>
            <a:r>
              <a:rPr lang="zh-CN" altLang="en-US" sz="6600" b="1">
                <a:solidFill>
                  <a:srgbClr val="C00000"/>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个人成长类的升华</a:t>
            </a:r>
            <a:endParaRPr lang="zh-CN" altLang="en-US" sz="6600" b="1">
              <a:solidFill>
                <a:srgbClr val="C00000"/>
              </a:solidFill>
              <a:latin typeface="汉仪尚巍手书W" panose="00020600040101010101" charset="-122"/>
              <a:ea typeface="汉仪尚巍手书W" panose="0002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par>
                                <p:cTn id="13" presetID="21" presetClass="entr" presetSubtype="1"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heel(1)">
                                      <p:cBhvr>
                                        <p:cTn id="15" dur="20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3680" y="182880"/>
            <a:ext cx="11724005" cy="6040120"/>
          </a:xfrm>
          <a:solidFill>
            <a:schemeClr val="bg1">
              <a:alpha val="61000"/>
            </a:schemeClr>
          </a:solidFill>
        </p:spPr>
        <p:txBody>
          <a:bodyPr>
            <a:normAutofit fontScale="70000"/>
          </a:bodyPr>
          <a:lstStyle/>
          <a:p>
            <a:pPr marL="0" indent="0">
              <a:lnSpc>
                <a:spcPct val="150000"/>
              </a:lnSpc>
              <a:buNone/>
            </a:pPr>
            <a:r>
              <a:rPr lang="zh-CN" altLang="en-US" sz="5100" b="1">
                <a:solidFill>
                  <a:srgbClr val="C00000"/>
                </a:solidFill>
                <a:latin typeface="黑体" panose="02010609060101010101" charset="-122"/>
                <a:ea typeface="黑体" panose="02010609060101010101" charset="-122"/>
                <a:cs typeface="黑体" panose="02010609060101010101" charset="-122"/>
              </a:rPr>
              <a:t>（</a:t>
            </a:r>
            <a:r>
              <a:rPr lang="en-US" altLang="zh-CN" sz="5100" b="1">
                <a:solidFill>
                  <a:srgbClr val="C00000"/>
                </a:solidFill>
                <a:latin typeface="黑体" panose="02010609060101010101" charset="-122"/>
                <a:ea typeface="黑体" panose="02010609060101010101" charset="-122"/>
                <a:cs typeface="黑体" panose="02010609060101010101" charset="-122"/>
              </a:rPr>
              <a:t>2</a:t>
            </a:r>
            <a:r>
              <a:rPr lang="zh-CN" altLang="en-US" sz="5100" b="1">
                <a:solidFill>
                  <a:srgbClr val="C00000"/>
                </a:solidFill>
                <a:latin typeface="黑体" panose="02010609060101010101" charset="-122"/>
                <a:ea typeface="黑体" panose="02010609060101010101" charset="-122"/>
                <a:cs typeface="黑体" panose="02010609060101010101" charset="-122"/>
              </a:rPr>
              <a:t>）个人心态的升华</a:t>
            </a:r>
            <a:endParaRPr lang="zh-CN" altLang="en-US" sz="5100" b="1">
              <a:solidFill>
                <a:srgbClr val="C00000"/>
              </a:solidFill>
              <a:latin typeface="黑体" panose="02010609060101010101" charset="-122"/>
              <a:ea typeface="黑体" panose="02010609060101010101" charset="-122"/>
              <a:cs typeface="黑体" panose="02010609060101010101" charset="-122"/>
            </a:endParaRPr>
          </a:p>
          <a:p>
            <a:pPr marL="0" indent="0">
              <a:lnSpc>
                <a:spcPct val="150000"/>
              </a:lnSpc>
              <a:buNone/>
            </a:pPr>
            <a:r>
              <a:rPr lang="en-US" altLang="zh-CN" sz="3200" b="1">
                <a:latin typeface="黑体" panose="02010609060101010101" charset="-122"/>
                <a:ea typeface="黑体" panose="02010609060101010101" charset="-122"/>
                <a:cs typeface="黑体" panose="02010609060101010101" charset="-122"/>
              </a:rPr>
              <a:t>·</a:t>
            </a:r>
            <a:r>
              <a:rPr lang="zh-CN" altLang="en-US" sz="3400" b="1">
                <a:solidFill>
                  <a:srgbClr val="7030A0"/>
                </a:solidFill>
                <a:latin typeface="楷体" panose="02010609060101010101" pitchFamily="49" charset="-122"/>
                <a:ea typeface="楷体" panose="02010609060101010101" pitchFamily="49" charset="-122"/>
                <a:cs typeface="楷体" panose="02010609060101010101" pitchFamily="49" charset="-122"/>
              </a:rPr>
              <a:t>我看着画，渐渐明白，她教以我的不只是水画，而是感悟人生的百态。</a:t>
            </a:r>
            <a:endParaRPr lang="zh-CN" altLang="en-US" sz="3400" b="1">
              <a:solidFill>
                <a:srgbClr val="7030A0"/>
              </a:solidFill>
              <a:latin typeface="楷体" panose="02010609060101010101" pitchFamily="49" charset="-122"/>
              <a:ea typeface="楷体" panose="02010609060101010101" pitchFamily="49" charset="-122"/>
              <a:cs typeface="楷体" panose="02010609060101010101" pitchFamily="49" charset="-122"/>
            </a:endParaRPr>
          </a:p>
          <a:p>
            <a:pPr marL="0" indent="0">
              <a:lnSpc>
                <a:spcPct val="150000"/>
              </a:lnSpc>
              <a:buNone/>
            </a:pPr>
            <a:r>
              <a:rPr lang="en-US" altLang="zh-CN" sz="3400" b="1">
                <a:latin typeface="楷体" panose="02010609060101010101" pitchFamily="49" charset="-122"/>
                <a:ea typeface="楷体" panose="02010609060101010101" pitchFamily="49" charset="-122"/>
                <a:cs typeface="楷体" panose="02010609060101010101" pitchFamily="49" charset="-122"/>
              </a:rPr>
              <a:t>·</a:t>
            </a:r>
            <a:r>
              <a:rPr lang="zh-CN" altLang="en-US" sz="3400" b="1">
                <a:solidFill>
                  <a:srgbClr val="FF0000"/>
                </a:solidFill>
                <a:latin typeface="楷体" panose="02010609060101010101" pitchFamily="49" charset="-122"/>
                <a:ea typeface="楷体" panose="02010609060101010101" pitchFamily="49" charset="-122"/>
                <a:cs typeface="楷体" panose="02010609060101010101" pitchFamily="49" charset="-122"/>
              </a:rPr>
              <a:t>手中的笔在此刻有了意义，原来静心，是即使平静也要透着热爱。提笔落字，一字一顿，不仅是专注，更有热爱。</a:t>
            </a:r>
            <a:r>
              <a:rPr lang="en-US" altLang="zh-CN" sz="3400" b="1">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en-US" altLang="zh-CN" sz="3400" b="1">
                <a:latin typeface="楷体" panose="02010609060101010101" pitchFamily="49" charset="-122"/>
                <a:ea typeface="楷体" panose="02010609060101010101" pitchFamily="49" charset="-122"/>
                <a:cs typeface="楷体" panose="02010609060101010101" pitchFamily="49" charset="-122"/>
              </a:rPr>
              <a:t>               </a:t>
            </a:r>
            <a:endParaRPr lang="zh-CN" altLang="en-US" sz="3400" b="1">
              <a:latin typeface="楷体" panose="02010609060101010101" pitchFamily="49" charset="-122"/>
              <a:ea typeface="楷体" panose="02010609060101010101" pitchFamily="49" charset="-122"/>
              <a:cs typeface="楷体" panose="02010609060101010101" pitchFamily="49" charset="-122"/>
            </a:endParaRPr>
          </a:p>
          <a:p>
            <a:pPr marL="0" indent="0" fontAlgn="auto">
              <a:lnSpc>
                <a:spcPct val="150000"/>
              </a:lnSpc>
              <a:buNone/>
            </a:pPr>
            <a:r>
              <a:rPr lang="en-US" altLang="zh-CN" sz="3400" b="1">
                <a:latin typeface="楷体" panose="02010609060101010101" pitchFamily="49" charset="-122"/>
                <a:ea typeface="楷体" panose="02010609060101010101" pitchFamily="49" charset="-122"/>
                <a:cs typeface="楷体" panose="02010609060101010101" pitchFamily="49" charset="-122"/>
              </a:rPr>
              <a:t>·</a:t>
            </a:r>
            <a:r>
              <a:rPr lang="zh-CN" altLang="en-US" sz="3400" b="1">
                <a:latin typeface="楷体" panose="02010609060101010101" pitchFamily="49" charset="-122"/>
                <a:ea typeface="楷体" panose="02010609060101010101" pitchFamily="49" charset="-122"/>
                <a:cs typeface="楷体" panose="02010609060101010101" pitchFamily="49" charset="-122"/>
              </a:rPr>
              <a:t>都说品茶不仅是品茶，更是品人生。</a:t>
            </a:r>
            <a:r>
              <a:rPr lang="zh-CN" altLang="en-US" sz="3400" b="1">
                <a:solidFill>
                  <a:srgbClr val="C00000"/>
                </a:solidFill>
                <a:latin typeface="楷体" panose="02010609060101010101" pitchFamily="49" charset="-122"/>
                <a:ea typeface="楷体" panose="02010609060101010101" pitchFamily="49" charset="-122"/>
                <a:cs typeface="楷体" panose="02010609060101010101" pitchFamily="49" charset="-122"/>
              </a:rPr>
              <a:t>我才悟，我品的不仅是乳香的点茶，更是幽静，恬静的心。茶与清风，描绘了人生百态，只有细品，才可悟。点茶轻推开我心门，迎着茶香，灌满心房，不忘。</a:t>
            </a:r>
            <a:endParaRPr lang="zh-CN" altLang="en-US" sz="34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marL="0" indent="0" fontAlgn="auto">
              <a:lnSpc>
                <a:spcPct val="150000"/>
              </a:lnSpc>
              <a:buNone/>
            </a:pPr>
            <a:r>
              <a:rPr lang="en-US" altLang="zh-CN" sz="3400" b="1">
                <a:latin typeface="楷体" panose="02010609060101010101" pitchFamily="49" charset="-122"/>
                <a:ea typeface="楷体" panose="02010609060101010101" pitchFamily="49" charset="-122"/>
                <a:cs typeface="楷体" panose="02010609060101010101" pitchFamily="49" charset="-122"/>
              </a:rPr>
              <a:t>·</a:t>
            </a:r>
            <a:r>
              <a:rPr lang="zh-CN" altLang="en-US" sz="3400" b="1">
                <a:latin typeface="楷体" panose="02010609060101010101" pitchFamily="49" charset="-122"/>
                <a:ea typeface="楷体" panose="02010609060101010101" pitchFamily="49" charset="-122"/>
                <a:cs typeface="楷体" panose="02010609060101010101" pitchFamily="49" charset="-122"/>
              </a:rPr>
              <a:t>字符上所写，这时我才能够明知，各种物品商标和农作物名称，随处可见的文字，都跃于纸上，尽显别样的风趣。</a:t>
            </a:r>
            <a:r>
              <a:rPr lang="zh-CN" altLang="en-US" sz="3400" b="1">
                <a:solidFill>
                  <a:srgbClr val="7030A0"/>
                </a:solidFill>
                <a:latin typeface="楷体" panose="02010609060101010101" pitchFamily="49" charset="-122"/>
                <a:ea typeface="楷体" panose="02010609060101010101" pitchFamily="49" charset="-122"/>
                <a:cs typeface="楷体" panose="02010609060101010101" pitchFamily="49" charset="-122"/>
              </a:rPr>
              <a:t>才知，书法里不仅有雅致，还有百态，独他的百态。</a:t>
            </a:r>
            <a:r>
              <a:rPr lang="en-US" altLang="zh-CN" sz="3400" b="1">
                <a:solidFill>
                  <a:srgbClr val="7030A0"/>
                </a:solidFill>
                <a:latin typeface="楷体" panose="02010609060101010101" pitchFamily="49" charset="-122"/>
                <a:ea typeface="楷体" panose="02010609060101010101" pitchFamily="49" charset="-122"/>
                <a:cs typeface="楷体" panose="02010609060101010101" pitchFamily="49" charset="-122"/>
              </a:rPr>
              <a:t>       </a:t>
            </a:r>
            <a:r>
              <a:rPr lang="en-US" altLang="zh-CN" sz="3400" b="1">
                <a:solidFill>
                  <a:srgbClr val="7030A0"/>
                </a:solidFill>
              </a:rPr>
              <a:t>       </a:t>
            </a:r>
            <a:r>
              <a:rPr lang="en-US" altLang="zh-CN" sz="3200" b="1">
                <a:solidFill>
                  <a:srgbClr val="7030A0"/>
                </a:solidFill>
              </a:rPr>
              <a:t>  </a:t>
            </a:r>
            <a:r>
              <a:rPr lang="en-US" altLang="zh-CN" b="1">
                <a:solidFill>
                  <a:srgbClr val="7030A0"/>
                </a:solidFill>
              </a:rPr>
              <a:t>                              </a:t>
            </a:r>
            <a:endParaRPr lang="zh-CN" altLang="en-US" b="1">
              <a:solidFill>
                <a:schemeClr val="tx1"/>
              </a:solidFill>
            </a:endParaRPr>
          </a:p>
          <a:p>
            <a:pPr marL="0" indent="0">
              <a:lnSpc>
                <a:spcPct val="150000"/>
              </a:lnSpc>
              <a:buNone/>
            </a:pPr>
            <a:endParaRPr lang="zh-CN" altLang="en-US" b="1"/>
          </a:p>
          <a:p>
            <a:pPr marL="0" indent="0">
              <a:lnSpc>
                <a:spcPct val="150000"/>
              </a:lnSpc>
              <a:buNone/>
            </a:pPr>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edge">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9585" y="1975485"/>
            <a:ext cx="11326495" cy="471805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成长，到底是什么？</a:t>
            </a:r>
            <a:endParaRPr lang="zh-CN" altLang="en-US"/>
          </a:p>
        </p:txBody>
      </p:sp>
      <p:sp>
        <p:nvSpPr>
          <p:cNvPr id="100" name="文本框 99"/>
          <p:cNvSpPr txBox="1"/>
          <p:nvPr/>
        </p:nvSpPr>
        <p:spPr>
          <a:xfrm>
            <a:off x="490220" y="2275840"/>
            <a:ext cx="11279505" cy="2584450"/>
          </a:xfrm>
          <a:prstGeom prst="rect">
            <a:avLst/>
          </a:prstGeom>
          <a:noFill/>
          <a:ln w="9525">
            <a:noFill/>
          </a:ln>
        </p:spPr>
        <p:txBody>
          <a:bodyPr wrap="square">
            <a:spAutoFit/>
          </a:bodyPr>
          <a:lstStyle/>
          <a:p>
            <a:pPr marL="266700" indent="-266700">
              <a:lnSpc>
                <a:spcPct val="150000"/>
              </a:lnSpc>
            </a:pPr>
            <a:r>
              <a:rPr lang="en-US" altLang="zh-CN" sz="3200" b="1">
                <a:ea typeface="宋体" panose="02010600030101010101" pitchFamily="2" charset="-122"/>
              </a:rPr>
              <a:t>  </a:t>
            </a:r>
            <a:r>
              <a:rPr lang="zh-CN" sz="3600" b="1">
                <a:ea typeface="宋体" panose="02010600030101010101" pitchFamily="2" charset="-122"/>
              </a:rPr>
              <a:t>成长类作文的重点，突出个人成长，写出清晰的自我成长脉络，</a:t>
            </a:r>
            <a:r>
              <a:rPr lang="zh-CN" sz="3600" b="1">
                <a:solidFill>
                  <a:srgbClr val="C00000"/>
                </a:solidFill>
                <a:ea typeface="宋体" panose="02010600030101010101" pitchFamily="2" charset="-122"/>
              </a:rPr>
              <a:t>叙事要有成长前后的变化，更要有成长契机，</a:t>
            </a:r>
            <a:r>
              <a:rPr lang="zh-CN" sz="3600" b="1">
                <a:solidFill>
                  <a:schemeClr val="accent6">
                    <a:lumMod val="75000"/>
                  </a:schemeClr>
                </a:solidFill>
                <a:ea typeface="宋体" panose="02010600030101010101" pitchFamily="2" charset="-122"/>
              </a:rPr>
              <a:t>即因何事/物启发而成长。</a:t>
            </a:r>
            <a:endParaRPr lang="zh-CN" altLang="en-US" sz="3600" b="1">
              <a:solidFill>
                <a:schemeClr val="accent6">
                  <a:lumMod val="75000"/>
                </a:schemeClr>
              </a:solidFill>
              <a:ea typeface="宋体" panose="02010600030101010101" pitchFamily="2" charset="-122"/>
            </a:endParaRPr>
          </a:p>
        </p:txBody>
      </p:sp>
      <p:sp>
        <p:nvSpPr>
          <p:cNvPr id="2" name="文本框 1"/>
          <p:cNvSpPr txBox="1"/>
          <p:nvPr/>
        </p:nvSpPr>
        <p:spPr>
          <a:xfrm>
            <a:off x="2528570" y="960755"/>
            <a:ext cx="7482205" cy="1014730"/>
          </a:xfrm>
          <a:prstGeom prst="rect">
            <a:avLst/>
          </a:prstGeom>
          <a:noFill/>
          <a:ln w="9525">
            <a:noFill/>
          </a:ln>
        </p:spPr>
        <p:txBody>
          <a:bodyPr wrap="square">
            <a:spAutoFit/>
          </a:bodyPr>
          <a:p>
            <a:pPr indent="0" algn="ctr"/>
            <a:r>
              <a:rPr lang="zh-CN" sz="6000" b="1">
                <a:solidFill>
                  <a:schemeClr val="accent6">
                    <a:lumMod val="50000"/>
                  </a:schemeClr>
                </a:solidFill>
                <a:highlight>
                  <a:srgbClr val="C0C0C0"/>
                </a:highlight>
                <a:latin typeface="微软雅黑" panose="020B0503020204020204" charset="-122"/>
                <a:ea typeface="微软雅黑" panose="020B0503020204020204" charset="-122"/>
              </a:rPr>
              <a:t>成长作文</a:t>
            </a:r>
            <a:endParaRPr lang="zh-CN" altLang="en-US" sz="6000" b="1">
              <a:solidFill>
                <a:schemeClr val="accent6">
                  <a:lumMod val="50000"/>
                </a:schemeClr>
              </a:solidFill>
              <a:highlight>
                <a:srgbClr val="C0C0C0"/>
              </a:highlight>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20700" y="288925"/>
            <a:ext cx="2669540" cy="942340"/>
          </a:xfrm>
          <a:solidFill>
            <a:schemeClr val="accent6">
              <a:lumMod val="40000"/>
              <a:lumOff val="60000"/>
            </a:schemeClr>
          </a:solidFill>
        </p:spPr>
        <p:txBody>
          <a:bodyPr/>
          <a:p>
            <a:r>
              <a:rPr lang="zh-CN" altLang="en-US" b="1">
                <a:solidFill>
                  <a:srgbClr val="C00000"/>
                </a:solidFill>
                <a:latin typeface="黑体" panose="02010609060101010101" charset="-122"/>
                <a:ea typeface="黑体" panose="02010609060101010101" charset="-122"/>
              </a:rPr>
              <a:t>课堂写作</a:t>
            </a:r>
            <a:endParaRPr lang="zh-CN" altLang="en-US" b="1">
              <a:solidFill>
                <a:srgbClr val="C00000"/>
              </a:solidFill>
              <a:latin typeface="黑体" panose="02010609060101010101" charset="-122"/>
              <a:ea typeface="黑体" panose="02010609060101010101" charset="-122"/>
            </a:endParaRPr>
          </a:p>
        </p:txBody>
      </p:sp>
      <p:sp>
        <p:nvSpPr>
          <p:cNvPr id="100" name="文本框 99"/>
          <p:cNvSpPr txBox="1"/>
          <p:nvPr/>
        </p:nvSpPr>
        <p:spPr>
          <a:xfrm>
            <a:off x="520700" y="1457325"/>
            <a:ext cx="10798810" cy="3942715"/>
          </a:xfrm>
          <a:prstGeom prst="rect">
            <a:avLst/>
          </a:prstGeom>
          <a:noFill/>
          <a:ln w="9525">
            <a:noFill/>
          </a:ln>
        </p:spPr>
        <p:txBody>
          <a:bodyPr>
            <a:noAutofit/>
          </a:bodyPr>
          <a:p>
            <a:pPr indent="0">
              <a:lnSpc>
                <a:spcPct val="150000"/>
              </a:lnSpc>
            </a:pPr>
            <a:r>
              <a:rPr lang="zh-CN" sz="2400" b="1">
                <a:latin typeface="楷体" panose="02010609060101010101" pitchFamily="49" charset="-122"/>
                <a:ea typeface="楷体" panose="02010609060101010101" pitchFamily="49" charset="-122"/>
                <a:cs typeface="楷体" panose="02010609060101010101" pitchFamily="49" charset="-122"/>
              </a:rPr>
              <a:t>按照下列要求完成作文。</a:t>
            </a:r>
            <a:endParaRPr lang="zh-CN" sz="2400" b="1">
              <a:latin typeface="楷体" panose="02010609060101010101" pitchFamily="49" charset="-122"/>
              <a:ea typeface="楷体" panose="02010609060101010101" pitchFamily="49" charset="-122"/>
              <a:cs typeface="楷体" panose="02010609060101010101" pitchFamily="49" charset="-122"/>
            </a:endParaRPr>
          </a:p>
          <a:p>
            <a:pPr indent="0">
              <a:lnSpc>
                <a:spcPct val="150000"/>
              </a:lnSpc>
            </a:pPr>
            <a:r>
              <a:rPr lang="zh-CN" sz="2400" b="1">
                <a:latin typeface="楷体" panose="02010609060101010101" pitchFamily="49" charset="-122"/>
                <a:ea typeface="楷体" panose="02010609060101010101" pitchFamily="49" charset="-122"/>
                <a:cs typeface="楷体" panose="02010609060101010101" pitchFamily="49" charset="-122"/>
              </a:rPr>
              <a:t>时间是领语最好的容器。总要到了某个时刻，一些人才会悦纳珍视，一些情感才得以发觉珍惜，一些体验才能够真切获得，一些疑惑才可以清楚解答</a:t>
            </a:r>
            <a:r>
              <a:rPr lang="en-US" sz="2400" b="1">
                <a:latin typeface="楷体" panose="02010609060101010101" pitchFamily="49" charset="-122"/>
                <a:ea typeface="楷体" panose="02010609060101010101" pitchFamily="49" charset="-122"/>
                <a:cs typeface="楷体" panose="02010609060101010101" pitchFamily="49" charset="-122"/>
              </a:rPr>
              <a:t>……</a:t>
            </a:r>
            <a:endParaRPr lang="zh-CN" sz="2400" b="1">
              <a:latin typeface="楷体" panose="02010609060101010101" pitchFamily="49" charset="-122"/>
              <a:ea typeface="楷体" panose="02010609060101010101" pitchFamily="49" charset="-122"/>
              <a:cs typeface="楷体" panose="02010609060101010101" pitchFamily="49" charset="-122"/>
            </a:endParaRPr>
          </a:p>
          <a:p>
            <a:pPr indent="0">
              <a:lnSpc>
                <a:spcPct val="150000"/>
              </a:lnSpc>
            </a:pPr>
            <a:r>
              <a:rPr lang="zh-CN" sz="2400" b="1">
                <a:latin typeface="楷体" panose="02010609060101010101" pitchFamily="49" charset="-122"/>
                <a:ea typeface="楷体" panose="02010609060101010101" pitchFamily="49" charset="-122"/>
                <a:cs typeface="楷体" panose="02010609060101010101" pitchFamily="49" charset="-122"/>
              </a:rPr>
              <a:t>以</a:t>
            </a:r>
            <a:r>
              <a:rPr lang="zh-CN" sz="2800" b="1">
                <a:solidFill>
                  <a:srgbClr val="C00000"/>
                </a:solidFill>
                <a:latin typeface="楷体" panose="02010609060101010101" pitchFamily="49" charset="-122"/>
                <a:ea typeface="楷体" panose="02010609060101010101" pitchFamily="49" charset="-122"/>
                <a:cs typeface="楷体" panose="02010609060101010101" pitchFamily="49" charset="-122"/>
              </a:rPr>
              <a:t>“如今，才知道</a:t>
            </a:r>
            <a:r>
              <a:rPr 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a:t>
            </a:r>
            <a:r>
              <a:rPr lang="zh-CN" sz="2400" b="1">
                <a:latin typeface="楷体" panose="02010609060101010101" pitchFamily="49" charset="-122"/>
                <a:ea typeface="楷体" panose="02010609060101010101" pitchFamily="49" charset="-122"/>
                <a:cs typeface="楷体" panose="02010609060101010101" pitchFamily="49" charset="-122"/>
              </a:rPr>
              <a:t>为题，叙写自己真实的生活故事。要求：（1）在横线上把题目补充完整，并把题目誊抄到答题卡指定位置。（2）不得抄袭，不得套作，不少于600字。（3）行文中不得出现真实的地名、校名、人名。</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16865" y="58420"/>
            <a:ext cx="10515600" cy="1325563"/>
          </a:xfrm>
        </p:spPr>
        <p:txBody>
          <a:bodyPr/>
          <a:p>
            <a:r>
              <a:rPr lang="zh-CN" altLang="en-US" b="1">
                <a:solidFill>
                  <a:srgbClr val="C00000"/>
                </a:solidFill>
                <a:latin typeface="黑体" panose="02010609060101010101" charset="-122"/>
                <a:ea typeface="黑体" panose="02010609060101010101" charset="-122"/>
              </a:rPr>
              <a:t>审题</a:t>
            </a:r>
            <a:endParaRPr lang="zh-CN" altLang="en-US" b="1">
              <a:solidFill>
                <a:srgbClr val="C00000"/>
              </a:solidFill>
              <a:latin typeface="黑体" panose="02010609060101010101" charset="-122"/>
              <a:ea typeface="黑体" panose="02010609060101010101" charset="-122"/>
            </a:endParaRPr>
          </a:p>
        </p:txBody>
      </p:sp>
      <p:sp>
        <p:nvSpPr>
          <p:cNvPr id="100" name="文本框 99"/>
          <p:cNvSpPr txBox="1"/>
          <p:nvPr/>
        </p:nvSpPr>
        <p:spPr>
          <a:xfrm>
            <a:off x="396875" y="1159510"/>
            <a:ext cx="11224895" cy="4073525"/>
          </a:xfrm>
          <a:prstGeom prst="rect">
            <a:avLst/>
          </a:prstGeom>
          <a:noFill/>
          <a:ln w="9525">
            <a:noFill/>
          </a:ln>
        </p:spPr>
        <p:txBody>
          <a:bodyPr>
            <a:noAutofit/>
          </a:bodyPr>
          <a:p>
            <a:pPr indent="0">
              <a:lnSpc>
                <a:spcPct val="150000"/>
              </a:lnSpc>
            </a:pPr>
            <a:r>
              <a:rPr lang="en-US" sz="2400" b="1">
                <a:solidFill>
                  <a:srgbClr val="0000FF"/>
                </a:solidFill>
                <a:latin typeface="宋体" panose="02010600030101010101" pitchFamily="2" charset="-122"/>
                <a:ea typeface="等线" panose="02010600030101010101" charset="-122"/>
              </a:rPr>
              <a:t>1. </a:t>
            </a:r>
            <a:r>
              <a:rPr lang="zh-CN" sz="2400" b="1">
                <a:solidFill>
                  <a:srgbClr val="0000FF"/>
                </a:solidFill>
                <a:ea typeface="等线" panose="02010600030101010101" charset="-122"/>
              </a:rPr>
              <a:t>“如今”</a:t>
            </a:r>
            <a:r>
              <a:rPr lang="zh-CN" sz="2400" b="0">
                <a:ea typeface="等线" panose="02010600030101010101" charset="-122"/>
              </a:rPr>
              <a:t>一词，</a:t>
            </a:r>
            <a:r>
              <a:rPr lang="zh-CN" sz="2400" b="1">
                <a:solidFill>
                  <a:srgbClr val="C00000"/>
                </a:solidFill>
                <a:ea typeface="等线" panose="02010600030101010101" charset="-122"/>
              </a:rPr>
              <a:t>就是今天、现在，限定了事件。</a:t>
            </a:r>
            <a:r>
              <a:rPr lang="en-US" sz="2400" b="1">
                <a:solidFill>
                  <a:srgbClr val="0000FF"/>
                </a:solidFill>
                <a:latin typeface="宋体" panose="02010600030101010101" pitchFamily="2" charset="-122"/>
                <a:ea typeface="等线" panose="02010600030101010101" charset="-122"/>
              </a:rPr>
              <a:t>2. </a:t>
            </a:r>
            <a:r>
              <a:rPr lang="zh-CN" sz="2400" b="1">
                <a:solidFill>
                  <a:srgbClr val="0000FF"/>
                </a:solidFill>
                <a:ea typeface="等线" panose="02010600030101010101" charset="-122"/>
              </a:rPr>
              <a:t>“知道”</a:t>
            </a:r>
            <a:r>
              <a:rPr lang="zh-CN" sz="2400" b="0">
                <a:ea typeface="等线" panose="02010600030101010101" charset="-122"/>
              </a:rPr>
              <a:t>即知晓、明白、懂得的意思。</a:t>
            </a:r>
            <a:r>
              <a:rPr lang="en-US" sz="2400" b="1">
                <a:solidFill>
                  <a:srgbClr val="0000FF"/>
                </a:solidFill>
                <a:latin typeface="宋体" panose="02010600030101010101" pitchFamily="2" charset="-122"/>
                <a:ea typeface="等线" panose="02010600030101010101" charset="-122"/>
              </a:rPr>
              <a:t>3. </a:t>
            </a:r>
            <a:r>
              <a:rPr lang="zh-CN" sz="2400" b="1">
                <a:solidFill>
                  <a:srgbClr val="0000FF"/>
                </a:solidFill>
                <a:ea typeface="等线" panose="02010600030101010101" charset="-122"/>
              </a:rPr>
              <a:t>“才”</a:t>
            </a:r>
            <a:r>
              <a:rPr lang="zh-CN" sz="2400" b="0">
                <a:ea typeface="等线" panose="02010600030101010101" charset="-122"/>
              </a:rPr>
              <a:t>是副词，不可小看这个副词，</a:t>
            </a:r>
            <a:r>
              <a:rPr lang="zh-CN" sz="2400" b="1">
                <a:solidFill>
                  <a:srgbClr val="C00000"/>
                </a:solidFill>
                <a:ea typeface="等线" panose="02010600030101010101" charset="-122"/>
              </a:rPr>
              <a:t>同它来修饰</a:t>
            </a:r>
            <a:r>
              <a:rPr lang="en-US" sz="2400" b="1">
                <a:solidFill>
                  <a:srgbClr val="C00000"/>
                </a:solidFill>
                <a:latin typeface="宋体" panose="02010600030101010101" pitchFamily="2" charset="-122"/>
                <a:ea typeface="等线" panose="02010600030101010101" charset="-122"/>
              </a:rPr>
              <a:t>“</a:t>
            </a:r>
            <a:r>
              <a:rPr lang="zh-CN" sz="2400" b="1">
                <a:solidFill>
                  <a:srgbClr val="C00000"/>
                </a:solidFill>
                <a:ea typeface="等线" panose="02010600030101010101" charset="-122"/>
              </a:rPr>
              <a:t>知道</a:t>
            </a:r>
            <a:r>
              <a:rPr lang="en-US" sz="2400" b="1">
                <a:solidFill>
                  <a:srgbClr val="C00000"/>
                </a:solidFill>
                <a:latin typeface="宋体" panose="02010600030101010101" pitchFamily="2" charset="-122"/>
                <a:ea typeface="等线" panose="02010600030101010101" charset="-122"/>
              </a:rPr>
              <a:t>”</a:t>
            </a:r>
            <a:r>
              <a:rPr lang="zh-CN" sz="2400" b="1">
                <a:solidFill>
                  <a:srgbClr val="C00000"/>
                </a:solidFill>
                <a:ea typeface="等线" panose="02010600030101010101" charset="-122"/>
              </a:rPr>
              <a:t>，表明知晓、明白、懂得的比较晚，原来并不知晓，并不明白，并不懂得。</a:t>
            </a:r>
            <a:r>
              <a:rPr lang="en-US" sz="2400" b="1">
                <a:solidFill>
                  <a:srgbClr val="0000FF"/>
                </a:solidFill>
                <a:latin typeface="宋体" panose="02010600030101010101" pitchFamily="2" charset="-122"/>
                <a:ea typeface="等线" panose="02010600030101010101" charset="-122"/>
              </a:rPr>
              <a:t>4. </a:t>
            </a:r>
            <a:r>
              <a:rPr lang="zh-CN" sz="2400" b="1">
                <a:solidFill>
                  <a:srgbClr val="0000FF"/>
                </a:solidFill>
                <a:ea typeface="等线" panose="02010600030101010101" charset="-122"/>
              </a:rPr>
              <a:t>“如今，才知道”</a:t>
            </a:r>
            <a:r>
              <a:rPr lang="zh-CN" sz="2400" b="0">
                <a:ea typeface="等线" panose="02010600030101010101" charset="-122"/>
              </a:rPr>
              <a:t>要写的内容包括从不知晓、不明白不懂得到知晓、明白、懂得的过程。而补写的内容，即</a:t>
            </a:r>
            <a:r>
              <a:rPr lang="en-US" sz="2400" b="0">
                <a:latin typeface="宋体" panose="02010600030101010101" pitchFamily="2" charset="-122"/>
                <a:ea typeface="等线" panose="02010600030101010101" charset="-122"/>
              </a:rPr>
              <a:t>“</a:t>
            </a:r>
            <a:r>
              <a:rPr lang="zh-CN" sz="2400" b="0">
                <a:ea typeface="等线" panose="02010600030101010101" charset="-122"/>
              </a:rPr>
              <a:t>才知道</a:t>
            </a:r>
            <a:r>
              <a:rPr lang="en-US" sz="2400" b="0">
                <a:latin typeface="宋体" panose="02010600030101010101" pitchFamily="2" charset="-122"/>
                <a:ea typeface="等线" panose="02010600030101010101" charset="-122"/>
              </a:rPr>
              <a:t>”</a:t>
            </a:r>
            <a:r>
              <a:rPr lang="zh-CN" sz="2400" b="0">
                <a:ea typeface="等线" panose="02010600030101010101" charset="-122"/>
              </a:rPr>
              <a:t>的对象是十分广泛的，</a:t>
            </a:r>
            <a:r>
              <a:rPr lang="zh-CN" sz="2400" b="1">
                <a:solidFill>
                  <a:srgbClr val="C00000"/>
                </a:solidFill>
                <a:ea typeface="等线" panose="02010600030101010101" charset="-122"/>
              </a:rPr>
              <a:t>可以是哭、乐等情绪，可以是爱、恨等感情</a:t>
            </a:r>
            <a:r>
              <a:rPr lang="en-US" sz="2400" b="1">
                <a:solidFill>
                  <a:srgbClr val="C00000"/>
                </a:solidFill>
                <a:latin typeface="宋体" panose="02010600030101010101" pitchFamily="2" charset="-122"/>
                <a:ea typeface="等线" panose="02010600030101010101" charset="-122"/>
              </a:rPr>
              <a:t> </a:t>
            </a:r>
            <a:r>
              <a:rPr lang="zh-CN" sz="2400" b="1">
                <a:solidFill>
                  <a:srgbClr val="C00000"/>
                </a:solidFill>
                <a:ea typeface="等线" panose="02010600030101010101" charset="-122"/>
              </a:rPr>
              <a:t>，可以是某一种价值或意义等等，诸如</a:t>
            </a:r>
            <a:r>
              <a:rPr lang="en-US" sz="2400" b="1">
                <a:solidFill>
                  <a:srgbClr val="C00000"/>
                </a:solidFill>
                <a:latin typeface="宋体" panose="02010600030101010101" pitchFamily="2" charset="-122"/>
                <a:ea typeface="等线" panose="02010600030101010101" charset="-122"/>
              </a:rPr>
              <a:t>“</a:t>
            </a:r>
            <a:r>
              <a:rPr lang="zh-CN" sz="2400" b="1">
                <a:solidFill>
                  <a:srgbClr val="C00000"/>
                </a:solidFill>
                <a:ea typeface="等线" panose="02010600030101010101" charset="-122"/>
              </a:rPr>
              <a:t>如今，才知道父亲对我的</a:t>
            </a:r>
            <a:r>
              <a:rPr lang="en-US" sz="2400" b="1">
                <a:solidFill>
                  <a:srgbClr val="C00000"/>
                </a:solidFill>
                <a:latin typeface="宋体" panose="02010600030101010101" pitchFamily="2" charset="-122"/>
                <a:ea typeface="等线" panose="02010600030101010101" charset="-122"/>
              </a:rPr>
              <a:t>”</a:t>
            </a:r>
            <a:r>
              <a:rPr lang="zh-CN" sz="2400" b="1">
                <a:solidFill>
                  <a:srgbClr val="C00000"/>
                </a:solidFill>
                <a:ea typeface="等线" panose="02010600030101010101" charset="-122"/>
              </a:rPr>
              <a:t>“如今，才知道珍惜时间</a:t>
            </a:r>
            <a:r>
              <a:rPr lang="en-US" sz="2400" b="1">
                <a:solidFill>
                  <a:srgbClr val="C00000"/>
                </a:solidFill>
                <a:latin typeface="宋体" panose="02010600030101010101" pitchFamily="2" charset="-122"/>
                <a:ea typeface="等线" panose="02010600030101010101" charset="-122"/>
              </a:rPr>
              <a:t>”“</a:t>
            </a:r>
            <a:r>
              <a:rPr lang="zh-CN" sz="2400" b="1">
                <a:solidFill>
                  <a:srgbClr val="C00000"/>
                </a:solidFill>
                <a:ea typeface="等线" panose="02010600030101010101" charset="-122"/>
              </a:rPr>
              <a:t>如今，才知道友谊的珍贵</a:t>
            </a:r>
            <a:r>
              <a:rPr lang="en-US" sz="2400" b="1">
                <a:solidFill>
                  <a:srgbClr val="C00000"/>
                </a:solidFill>
                <a:latin typeface="宋体" panose="02010600030101010101" pitchFamily="2" charset="-122"/>
                <a:ea typeface="等线" panose="02010600030101010101" charset="-122"/>
              </a:rPr>
              <a:t>”</a:t>
            </a:r>
            <a:r>
              <a:rPr lang="zh-CN" sz="2400" b="0">
                <a:ea typeface="等线" panose="02010600030101010101" charset="-122"/>
              </a:rPr>
              <a:t>都是很好的补题。</a:t>
            </a:r>
            <a:endParaRPr lang="zh-CN" altLang="en-US" sz="2400" b="0">
              <a:ea typeface="等线" panose="02010600030101010101" charset="-122"/>
            </a:endParaRPr>
          </a:p>
        </p:txBody>
      </p:sp>
    </p:spTree>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16865" y="181610"/>
            <a:ext cx="10515600" cy="1325563"/>
          </a:xfrm>
        </p:spPr>
        <p:txBody>
          <a:bodyPr/>
          <a:p>
            <a:r>
              <a:rPr lang="zh-CN" altLang="en-US" b="1">
                <a:solidFill>
                  <a:srgbClr val="C00000"/>
                </a:solidFill>
                <a:latin typeface="黑体" panose="02010609060101010101" charset="-122"/>
                <a:ea typeface="黑体" panose="02010609060101010101" charset="-122"/>
              </a:rPr>
              <a:t>【写作思路】</a:t>
            </a:r>
            <a:endParaRPr lang="zh-CN" altLang="en-US" b="1">
              <a:solidFill>
                <a:srgbClr val="C00000"/>
              </a:solidFill>
              <a:latin typeface="黑体" panose="02010609060101010101" charset="-122"/>
              <a:ea typeface="黑体" panose="02010609060101010101" charset="-122"/>
            </a:endParaRPr>
          </a:p>
        </p:txBody>
      </p:sp>
      <p:sp>
        <p:nvSpPr>
          <p:cNvPr id="100" name="文本框 99"/>
          <p:cNvSpPr txBox="1"/>
          <p:nvPr/>
        </p:nvSpPr>
        <p:spPr>
          <a:xfrm>
            <a:off x="396875" y="1384300"/>
            <a:ext cx="11224895" cy="4073525"/>
          </a:xfrm>
          <a:prstGeom prst="rect">
            <a:avLst/>
          </a:prstGeom>
          <a:noFill/>
          <a:ln w="9525">
            <a:noFill/>
          </a:ln>
        </p:spPr>
        <p:txBody>
          <a:bodyPr>
            <a:noAutofit/>
          </a:bodyPr>
          <a:p>
            <a:pPr indent="0" algn="ctr">
              <a:lnSpc>
                <a:spcPct val="150000"/>
              </a:lnSpc>
            </a:pPr>
            <a:r>
              <a:rPr sz="4000" b="1">
                <a:solidFill>
                  <a:schemeClr val="accent6">
                    <a:lumMod val="75000"/>
                  </a:schemeClr>
                </a:solidFill>
                <a:ea typeface="等线" panose="02010600030101010101" charset="-122"/>
              </a:rPr>
              <a:t>1.如今，才知道某种情感。</a:t>
            </a:r>
            <a:endParaRPr sz="4000" b="1">
              <a:solidFill>
                <a:schemeClr val="accent6">
                  <a:lumMod val="75000"/>
                </a:schemeClr>
              </a:solidFill>
              <a:ea typeface="等线" panose="02010600030101010101" charset="-122"/>
            </a:endParaRPr>
          </a:p>
          <a:p>
            <a:pPr indent="0" algn="ctr">
              <a:lnSpc>
                <a:spcPct val="150000"/>
              </a:lnSpc>
            </a:pPr>
            <a:r>
              <a:rPr sz="4000" b="1">
                <a:solidFill>
                  <a:schemeClr val="accent6">
                    <a:lumMod val="75000"/>
                  </a:schemeClr>
                </a:solidFill>
                <a:ea typeface="等线" panose="02010600030101010101" charset="-122"/>
              </a:rPr>
              <a:t>2.如今，才知道某种价值。</a:t>
            </a:r>
            <a:endParaRPr sz="4000" b="1">
              <a:solidFill>
                <a:schemeClr val="accent6">
                  <a:lumMod val="75000"/>
                </a:schemeClr>
              </a:solidFill>
              <a:ea typeface="等线" panose="02010600030101010101" charset="-122"/>
            </a:endParaRPr>
          </a:p>
          <a:p>
            <a:pPr indent="0" algn="ctr">
              <a:lnSpc>
                <a:spcPct val="150000"/>
              </a:lnSpc>
            </a:pPr>
            <a:r>
              <a:rPr sz="4000" b="1">
                <a:solidFill>
                  <a:schemeClr val="accent6">
                    <a:lumMod val="75000"/>
                  </a:schemeClr>
                </a:solidFill>
                <a:ea typeface="等线" panose="02010600030101010101" charset="-122"/>
              </a:rPr>
              <a:t>3.如今，才知道某种道理。</a:t>
            </a:r>
            <a:endParaRPr sz="4000" b="1">
              <a:solidFill>
                <a:schemeClr val="accent6">
                  <a:lumMod val="75000"/>
                </a:schemeClr>
              </a:solidFill>
              <a:ea typeface="等线" panose="02010600030101010101" charset="-122"/>
            </a:endParaRPr>
          </a:p>
          <a:p>
            <a:pPr indent="0" algn="ctr">
              <a:lnSpc>
                <a:spcPct val="150000"/>
              </a:lnSpc>
            </a:pPr>
            <a:r>
              <a:rPr sz="4000" b="1">
                <a:solidFill>
                  <a:schemeClr val="accent6">
                    <a:lumMod val="75000"/>
                  </a:schemeClr>
                </a:solidFill>
                <a:ea typeface="等线" panose="02010600030101010101" charset="-122"/>
              </a:rPr>
              <a:t>4.如今，才知道某一知识。</a:t>
            </a:r>
            <a:endParaRPr sz="4000" b="1">
              <a:solidFill>
                <a:schemeClr val="accent6">
                  <a:lumMod val="75000"/>
                </a:schemeClr>
              </a:solidFill>
              <a:ea typeface="等线" panose="02010600030101010101" charset="-122"/>
            </a:endParaRPr>
          </a:p>
          <a:p>
            <a:pPr indent="0" algn="ctr">
              <a:lnSpc>
                <a:spcPct val="150000"/>
              </a:lnSpc>
            </a:pPr>
            <a:r>
              <a:rPr lang="en-US" sz="4000" b="1">
                <a:solidFill>
                  <a:schemeClr val="accent6">
                    <a:lumMod val="75000"/>
                  </a:schemeClr>
                </a:solidFill>
                <a:ea typeface="等线" panose="02010600030101010101" charset="-122"/>
              </a:rPr>
              <a:t>    </a:t>
            </a:r>
            <a:r>
              <a:rPr sz="4000" b="1">
                <a:solidFill>
                  <a:schemeClr val="accent6">
                    <a:lumMod val="75000"/>
                  </a:schemeClr>
                </a:solidFill>
                <a:ea typeface="等线" panose="02010600030101010101" charset="-122"/>
              </a:rPr>
              <a:t>5.如今，才知道自己或他人。</a:t>
            </a:r>
            <a:endParaRPr sz="4000" b="1">
              <a:solidFill>
                <a:schemeClr val="accent6">
                  <a:lumMod val="75000"/>
                </a:schemeClr>
              </a:solidFill>
              <a:ea typeface="等线" panose="02010600030101010101" charset="-122"/>
            </a:endParaRPr>
          </a:p>
        </p:txBody>
      </p:sp>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76555" y="290195"/>
            <a:ext cx="11474450" cy="6277610"/>
          </a:xfrm>
          <a:prstGeom prst="rect">
            <a:avLst/>
          </a:prstGeom>
          <a:noFill/>
          <a:ln w="9525">
            <a:noFill/>
          </a:ln>
        </p:spPr>
        <p:txBody>
          <a:bodyPr wrap="square">
            <a:spAutoFit/>
          </a:bodyPr>
          <a:p>
            <a:pPr indent="0" algn="ctr">
              <a:lnSpc>
                <a:spcPct val="150000"/>
              </a:lnSpc>
            </a:pPr>
            <a:r>
              <a:rPr lang="zh-CN" sz="2800" b="1">
                <a:solidFill>
                  <a:srgbClr val="C00000"/>
                </a:solidFill>
                <a:latin typeface="楷体" panose="02010609060101010101" pitchFamily="49" charset="-122"/>
                <a:ea typeface="楷体" panose="02010609060101010101" pitchFamily="49" charset="-122"/>
                <a:cs typeface="楷体" panose="02010609060101010101" pitchFamily="49" charset="-122"/>
              </a:rPr>
              <a:t>如今，才知道我也可以发光</a:t>
            </a:r>
            <a:endParaRPr lang="zh-CN" sz="28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indent="0" algn="l">
              <a:lnSpc>
                <a:spcPct val="150000"/>
              </a:lnSpc>
            </a:pPr>
            <a:r>
              <a:rPr lang="en-US" altLang="zh-CN" sz="2400" b="1">
                <a:latin typeface="楷体" panose="02010609060101010101" pitchFamily="49" charset="-122"/>
                <a:ea typeface="楷体" panose="02010609060101010101" pitchFamily="49" charset="-122"/>
                <a:cs typeface="楷体" panose="02010609060101010101" pitchFamily="49" charset="-122"/>
              </a:rPr>
              <a:t>    </a:t>
            </a:r>
            <a:r>
              <a:rPr lang="zh-CN" sz="2400" b="1">
                <a:latin typeface="楷体" panose="02010609060101010101" pitchFamily="49" charset="-122"/>
                <a:ea typeface="楷体" panose="02010609060101010101" pitchFamily="49" charset="-122"/>
                <a:cs typeface="楷体" panose="02010609060101010101" pitchFamily="49" charset="-122"/>
              </a:rPr>
              <a:t>在全校老师和同学的目光下，我站在舞台上，红蓝相间的纽带随风飘扬，舞台灯光照耀，奖杯浑身金灿灿的，格外耀眼。</a:t>
            </a:r>
            <a:r>
              <a:rPr lang="zh-CN" sz="2400" b="1">
                <a:solidFill>
                  <a:srgbClr val="FF0000"/>
                </a:solidFill>
                <a:latin typeface="楷体" panose="02010609060101010101" pitchFamily="49" charset="-122"/>
                <a:ea typeface="楷体" panose="02010609060101010101" pitchFamily="49" charset="-122"/>
                <a:cs typeface="楷体" panose="02010609060101010101" pitchFamily="49" charset="-122"/>
              </a:rPr>
              <a:t>台下掌声雷动，托着这象征班级荣誉的奖杯，我才知道，原来我也可以发光。</a:t>
            </a:r>
            <a:endParaRPr lang="zh-CN"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indent="0" algn="l">
              <a:lnSpc>
                <a:spcPct val="150000"/>
              </a:lnSpc>
            </a:pPr>
            <a:r>
              <a:rPr lang="zh-CN" sz="2400" b="1">
                <a:latin typeface="楷体" panose="02010609060101010101" pitchFamily="49" charset="-122"/>
                <a:ea typeface="楷体" panose="02010609060101010101" pitchFamily="49" charset="-122"/>
                <a:cs typeface="楷体" panose="02010609060101010101" pitchFamily="49" charset="-122"/>
              </a:rPr>
              <a:t> </a:t>
            </a:r>
            <a:r>
              <a:rPr lang="en-US" altLang="zh-CN" sz="2400" b="1">
                <a:latin typeface="楷体" panose="02010609060101010101" pitchFamily="49" charset="-122"/>
                <a:ea typeface="楷体" panose="02010609060101010101" pitchFamily="49" charset="-122"/>
                <a:cs typeface="楷体" panose="02010609060101010101" pitchFamily="49" charset="-122"/>
              </a:rPr>
              <a:t>   </a:t>
            </a:r>
            <a:r>
              <a:rPr lang="zh-CN" sz="2400" b="1">
                <a:latin typeface="楷体" panose="02010609060101010101" pitchFamily="49" charset="-122"/>
                <a:ea typeface="楷体" panose="02010609060101010101" pitchFamily="49" charset="-122"/>
                <a:cs typeface="楷体" panose="02010609060101010101" pitchFamily="49" charset="-122"/>
              </a:rPr>
              <a:t>两周前的午后，班级正为校艺术节做准备。“有谁愿意成为朗读节目的领诵人？”班主任一脸期待地发问，一瞬间，大家都沉默了，没有人愿意主动举手，包括我。</a:t>
            </a:r>
            <a:endParaRPr lang="zh-CN" sz="2400" b="1">
              <a:latin typeface="楷体" panose="02010609060101010101" pitchFamily="49" charset="-122"/>
              <a:ea typeface="楷体" panose="02010609060101010101" pitchFamily="49" charset="-122"/>
              <a:cs typeface="楷体" panose="02010609060101010101" pitchFamily="49" charset="-122"/>
            </a:endParaRPr>
          </a:p>
          <a:p>
            <a:pPr indent="0" algn="l">
              <a:lnSpc>
                <a:spcPct val="150000"/>
              </a:lnSpc>
            </a:pPr>
            <a:r>
              <a:rPr lang="en-US" altLang="zh-CN" sz="2400" b="1">
                <a:latin typeface="楷体" panose="02010609060101010101" pitchFamily="49" charset="-122"/>
                <a:ea typeface="楷体" panose="02010609060101010101" pitchFamily="49" charset="-122"/>
                <a:cs typeface="楷体" panose="02010609060101010101" pitchFamily="49" charset="-122"/>
              </a:rPr>
              <a:t>    </a:t>
            </a:r>
            <a:r>
              <a:rPr lang="zh-CN" sz="2400" b="1">
                <a:latin typeface="楷体" panose="02010609060101010101" pitchFamily="49" charset="-122"/>
                <a:ea typeface="楷体" panose="02010609060101010101" pitchFamily="49" charset="-122"/>
                <a:cs typeface="楷体" panose="02010609060101010101" pitchFamily="49" charset="-122"/>
              </a:rPr>
              <a:t>“你要不要试试？”同桌的话悠悠地飘进我的耳朵里。</a:t>
            </a:r>
            <a:r>
              <a:rPr lang="zh-CN" sz="2400" b="1">
                <a:solidFill>
                  <a:srgbClr val="FF0000"/>
                </a:solidFill>
                <a:latin typeface="楷体" panose="02010609060101010101" pitchFamily="49" charset="-122"/>
                <a:ea typeface="楷体" panose="02010609060101010101" pitchFamily="49" charset="-122"/>
                <a:cs typeface="楷体" panose="02010609060101010101" pitchFamily="49" charset="-122"/>
              </a:rPr>
              <a:t>真的要去试一下吗？我真的可以吗？</a:t>
            </a:r>
            <a:r>
              <a:rPr lang="zh-CN" sz="2400" b="1">
                <a:latin typeface="楷体" panose="02010609060101010101" pitchFamily="49" charset="-122"/>
                <a:ea typeface="楷体" panose="02010609060101010101" pitchFamily="49" charset="-122"/>
                <a:cs typeface="楷体" panose="02010609060101010101" pitchFamily="49" charset="-122"/>
              </a:rPr>
              <a:t>虽说在小学，我有一定朗诵功底，但参加的几次活动结果都不尽人意。</a:t>
            </a:r>
            <a:r>
              <a:rPr lang="zh-CN" sz="2400" b="1">
                <a:solidFill>
                  <a:srgbClr val="FF0000"/>
                </a:solidFill>
                <a:latin typeface="楷体" panose="02010609060101010101" pitchFamily="49" charset="-122"/>
                <a:ea typeface="楷体" panose="02010609060101010101" pitchFamily="49" charset="-122"/>
                <a:cs typeface="楷体" panose="02010609060101010101" pitchFamily="49" charset="-122"/>
              </a:rPr>
              <a:t>那种从到到脚底否定自己的感觉，就像浑身被泼了一盆冷水一般，冰冷刺骨，真不好受，这一次我都如何能避免呢？</a:t>
            </a:r>
            <a:endParaRPr lang="zh-CN"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76555" y="278130"/>
            <a:ext cx="11474450" cy="5631180"/>
          </a:xfrm>
          <a:prstGeom prst="rect">
            <a:avLst/>
          </a:prstGeom>
          <a:noFill/>
          <a:ln w="9525">
            <a:noFill/>
          </a:ln>
        </p:spPr>
        <p:txBody>
          <a:bodyPr wrap="square">
            <a:spAutoFit/>
          </a:bodyPr>
          <a:p>
            <a:pPr indent="0" algn="l">
              <a:lnSpc>
                <a:spcPct val="150000"/>
              </a:lnSpc>
            </a:pPr>
            <a:r>
              <a:rPr lang="en-US" altLang="zh-CN" sz="2400" b="1">
                <a:solidFill>
                  <a:schemeClr val="tx1"/>
                </a:solidFill>
                <a:ea typeface="等线" panose="02010600030101010101" charset="-122"/>
              </a:rPr>
              <a:t>       </a:t>
            </a:r>
            <a:r>
              <a:rPr lang="en-US" altLang="zh-CN" sz="2400" b="1">
                <a:solidFill>
                  <a:schemeClr val="accent6"/>
                </a:solidFill>
                <a:latin typeface="楷体" panose="02010609060101010101" pitchFamily="49" charset="-122"/>
                <a:ea typeface="楷体" panose="02010609060101010101" pitchFamily="49" charset="-122"/>
                <a:cs typeface="楷体" panose="02010609060101010101" pitchFamily="49" charset="-122"/>
              </a:rPr>
              <a:t> </a:t>
            </a:r>
            <a:r>
              <a:rPr lang="zh-CN" sz="2400" b="1">
                <a:solidFill>
                  <a:srgbClr val="FF0000"/>
                </a:solidFill>
                <a:latin typeface="楷体" panose="02010609060101010101" pitchFamily="49" charset="-122"/>
                <a:ea typeface="楷体" panose="02010609060101010101" pitchFamily="49" charset="-122"/>
                <a:cs typeface="楷体" panose="02010609060101010101" pitchFamily="49" charset="-122"/>
              </a:rPr>
              <a:t>还是算了吧……想举起的手又偷偷放下了。</a:t>
            </a:r>
            <a:endParaRPr lang="zh-CN"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indent="0" algn="l">
              <a:lnSpc>
                <a:spcPct val="150000"/>
              </a:lnSpc>
            </a:pPr>
            <a:r>
              <a:rPr lang="en-US"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sz="2400" b="1">
                <a:solidFill>
                  <a:schemeClr val="tx1"/>
                </a:solidFill>
                <a:latin typeface="楷体" panose="02010609060101010101" pitchFamily="49" charset="-122"/>
                <a:ea typeface="楷体" panose="02010609060101010101" pitchFamily="49" charset="-122"/>
                <a:cs typeface="楷体" panose="02010609060101010101" pitchFamily="49" charset="-122"/>
              </a:rPr>
              <a:t>“老师，我来”，同桌的话打断了我的思绪。“一起试试”，同桌在旁边向我示意，似乎是被他鼓动了，那一刻，我竟我然而生一股冲劲，举起了手，决心努力尝试，挑战自我，为班级尽一份心力。</a:t>
            </a:r>
            <a:endParaRPr lang="zh-CN" sz="24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0" algn="l">
              <a:lnSpc>
                <a:spcPct val="150000"/>
              </a:lnSpc>
            </a:pPr>
            <a:r>
              <a:rPr lang="en-US"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sz="2400" b="1">
                <a:solidFill>
                  <a:schemeClr val="tx1"/>
                </a:solidFill>
                <a:latin typeface="楷体" panose="02010609060101010101" pitchFamily="49" charset="-122"/>
                <a:ea typeface="楷体" panose="02010609060101010101" pitchFamily="49" charset="-122"/>
                <a:cs typeface="楷体" panose="02010609060101010101" pitchFamily="49" charset="-122"/>
              </a:rPr>
              <a:t>排练室回响着我们的脚步声、轻语声和整理文稿的窸窸窣窣声。我和同学们开始练习，不断调整自己，逐渐地在黑白文字里带入自己对父母的感激与爱意。一次次朗读，不断增强感情、调整语速，直到完美。</a:t>
            </a:r>
            <a:r>
              <a:rPr lang="zh-CN" sz="2400" b="1">
                <a:solidFill>
                  <a:srgbClr val="FF0000"/>
                </a:solidFill>
                <a:latin typeface="楷体" panose="02010609060101010101" pitchFamily="49" charset="-122"/>
                <a:ea typeface="楷体" panose="02010609060101010101" pitchFamily="49" charset="-122"/>
                <a:cs typeface="楷体" panose="02010609060101010101" pitchFamily="49" charset="-122"/>
              </a:rPr>
              <a:t>每次结束，我的喉咙都仿佛针刺一般绞痛。发光的过程是痛苦的，但台上一分钟犹需台下十年之功，正如没有不破茧而出的蝶，没有不飞跃山谷的鹰。</a:t>
            </a:r>
            <a:endParaRPr lang="zh-CN"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indent="0" algn="l">
              <a:lnSpc>
                <a:spcPct val="150000"/>
              </a:lnSpc>
            </a:pPr>
            <a:endParaRPr lang="zh-CN"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76555" y="278130"/>
            <a:ext cx="11474450" cy="5631180"/>
          </a:xfrm>
          <a:prstGeom prst="rect">
            <a:avLst/>
          </a:prstGeom>
          <a:noFill/>
          <a:ln w="9525">
            <a:noFill/>
          </a:ln>
        </p:spPr>
        <p:txBody>
          <a:bodyPr wrap="square">
            <a:spAutoFit/>
          </a:bodyPr>
          <a:p>
            <a:pPr indent="0" algn="l">
              <a:lnSpc>
                <a:spcPct val="150000"/>
              </a:lnSpc>
            </a:pPr>
            <a:r>
              <a:rPr lang="en-US" altLang="zh-CN" sz="2400" b="1">
                <a:solidFill>
                  <a:schemeClr val="tx1"/>
                </a:solidFill>
                <a:ea typeface="等线" panose="02010600030101010101" charset="-122"/>
              </a:rPr>
              <a:t>       </a:t>
            </a:r>
            <a:r>
              <a:rPr lang="en-US" altLang="zh-CN" sz="2400" b="1">
                <a:solidFill>
                  <a:schemeClr val="accent6"/>
                </a:solidFill>
                <a:latin typeface="楷体" panose="02010609060101010101" pitchFamily="49" charset="-122"/>
                <a:ea typeface="楷体" panose="02010609060101010101" pitchFamily="49" charset="-122"/>
                <a:cs typeface="楷体" panose="02010609060101010101" pitchFamily="49" charset="-122"/>
              </a:rPr>
              <a:t> </a:t>
            </a:r>
            <a:r>
              <a:rPr lang="zh-CN" sz="2400" b="1">
                <a:solidFill>
                  <a:schemeClr val="tx1"/>
                </a:solidFill>
                <a:latin typeface="楷体" panose="02010609060101010101" pitchFamily="49" charset="-122"/>
                <a:ea typeface="楷体" panose="02010609060101010101" pitchFamily="49" charset="-122"/>
                <a:cs typeface="楷体" panose="02010609060101010101" pitchFamily="49" charset="-122"/>
              </a:rPr>
              <a:t>一次次咬牙坚持后，最终的展演到来。随着背景音乐缓缓响起，全班同学整齐地走上舞台，我站在第一排，头顶霓虹灯定格。眨眼间，到了我的朗读部分。“父爱如山深沉，母爱如水轻柔”，我一字一句深情朗诵，沉浸于那虽已烂熟，再读起却仍柔情无限的文字中，灯光打在我的脸上，又似已至眼底、心间…</a:t>
            </a:r>
            <a:r>
              <a:rPr lang="en-US"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en-US"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0" algn="l">
              <a:lnSpc>
                <a:spcPct val="150000"/>
              </a:lnSpc>
            </a:pPr>
            <a:r>
              <a:rPr lang="en-US" altLang="zh-CN" sz="2400" b="1">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sz="2400" b="1">
                <a:solidFill>
                  <a:schemeClr val="tx1"/>
                </a:solidFill>
                <a:latin typeface="楷体" panose="02010609060101010101" pitchFamily="49" charset="-122"/>
                <a:ea typeface="楷体" panose="02010609060101010101" pitchFamily="49" charset="-122"/>
                <a:cs typeface="楷体" panose="02010609060101010101" pitchFamily="49" charset="-122"/>
              </a:rPr>
              <a:t>朗诵结束，台下掌声热烈，我的心也随之震动。我们完成了朗诵，灯光依旧照耀，折射出眼底闪烁的自豪光芒。</a:t>
            </a:r>
            <a:r>
              <a:rPr lang="en-US" altLang="zh-CN" sz="2400" b="1">
                <a:solidFill>
                  <a:srgbClr val="FF0000"/>
                </a:solidFill>
                <a:latin typeface="楷体" panose="02010609060101010101" pitchFamily="49" charset="-122"/>
                <a:ea typeface="楷体" panose="02010609060101010101" pitchFamily="49" charset="-122"/>
                <a:cs typeface="楷体" panose="02010609060101010101" pitchFamily="49" charset="-122"/>
              </a:rPr>
              <a:t>长久</a:t>
            </a:r>
            <a:r>
              <a:rPr lang="zh-CN" sz="2400" b="1">
                <a:solidFill>
                  <a:srgbClr val="FF0000"/>
                </a:solidFill>
                <a:latin typeface="楷体" panose="02010609060101010101" pitchFamily="49" charset="-122"/>
                <a:ea typeface="楷体" panose="02010609060101010101" pitchFamily="49" charset="-122"/>
                <a:cs typeface="楷体" panose="02010609060101010101" pitchFamily="49" charset="-122"/>
              </a:rPr>
              <a:t>不息的掌声里，我才知道，在不知不觉中我散发了属于自己的光。</a:t>
            </a:r>
            <a:endParaRPr lang="zh-CN"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indent="0" algn="l">
              <a:lnSpc>
                <a:spcPct val="150000"/>
              </a:lnSpc>
            </a:pPr>
            <a:r>
              <a:rPr lang="zh-CN" sz="2400" b="1">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en-US" altLang="zh-CN" sz="2400" b="1">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sz="2400" b="1">
                <a:solidFill>
                  <a:srgbClr val="FF0000"/>
                </a:solidFill>
                <a:latin typeface="楷体" panose="02010609060101010101" pitchFamily="49" charset="-122"/>
                <a:ea typeface="楷体" panose="02010609060101010101" pitchFamily="49" charset="-122"/>
                <a:cs typeface="楷体" panose="02010609060101010101" pitchFamily="49" charset="-122"/>
              </a:rPr>
              <a:t>萤烛末光增辉日月，如今，才知道我也可以发光。我战胜了自己，迈出第一步，坚持不懈的走下去，即使跨越坎坷，我也可以发光。今后，我也定会怀揣着自己的这份微光，照亮沿途漫漫长夜。</a:t>
            </a:r>
            <a:endParaRPr lang="zh-CN"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22910" y="621030"/>
            <a:ext cx="11254740" cy="5476875"/>
          </a:xfrm>
          <a:prstGeom prst="rect">
            <a:avLst/>
          </a:prstGeom>
          <a:noFill/>
          <a:ln w="9525">
            <a:noFill/>
          </a:ln>
        </p:spPr>
        <p:txBody>
          <a:bodyPr>
            <a:noAutofit/>
          </a:bodyPr>
          <a:p>
            <a:pPr indent="0" algn="ctr">
              <a:lnSpc>
                <a:spcPct val="150000"/>
              </a:lnSpc>
            </a:pPr>
            <a:r>
              <a:rPr lang="zh-CN" sz="6000" b="1">
                <a:solidFill>
                  <a:srgbClr val="1D41D5"/>
                </a:solidFill>
                <a:highlight>
                  <a:srgbClr val="C0C0C0"/>
                </a:highlight>
                <a:ea typeface="等线" panose="02010600030101010101" charset="-122"/>
              </a:rPr>
              <a:t>成长前后的变化</a:t>
            </a:r>
            <a:endParaRPr lang="zh-CN" sz="6000" b="1">
              <a:solidFill>
                <a:srgbClr val="1D41D5"/>
              </a:solidFill>
              <a:highlight>
                <a:srgbClr val="C0C0C0"/>
              </a:highlight>
              <a:ea typeface="等线" panose="02010600030101010101" charset="-122"/>
            </a:endParaRPr>
          </a:p>
          <a:p>
            <a:pPr indent="0" algn="l" fontAlgn="auto">
              <a:lnSpc>
                <a:spcPct val="150000"/>
              </a:lnSpc>
              <a:spcBef>
                <a:spcPts val="1200"/>
              </a:spcBef>
              <a:spcAft>
                <a:spcPts val="1200"/>
              </a:spcAft>
            </a:pPr>
            <a:r>
              <a:rPr lang="en-US" sz="3600" b="0">
                <a:latin typeface="楷体" panose="02010609060101010101" pitchFamily="49" charset="-122"/>
                <a:ea typeface="楷体" panose="02010609060101010101" pitchFamily="49" charset="-122"/>
                <a:cs typeface="楷体" panose="02010609060101010101" pitchFamily="49" charset="-122"/>
              </a:rPr>
              <a:t>1.</a:t>
            </a:r>
            <a:r>
              <a:rPr lang="zh-CN" sz="3600" b="0">
                <a:latin typeface="楷体" panose="02010609060101010101" pitchFamily="49" charset="-122"/>
                <a:ea typeface="楷体" panose="02010609060101010101" pitchFamily="49" charset="-122"/>
                <a:cs typeface="楷体" panose="02010609060101010101" pitchFamily="49" charset="-122"/>
              </a:rPr>
              <a:t>成长前</a:t>
            </a:r>
            <a:r>
              <a:rPr lang="zh-CN" sz="3600" b="1">
                <a:solidFill>
                  <a:srgbClr val="C00000"/>
                </a:solidFill>
                <a:latin typeface="楷体" panose="02010609060101010101" pitchFamily="49" charset="-122"/>
                <a:ea typeface="楷体" panose="02010609060101010101" pitchFamily="49" charset="-122"/>
                <a:cs typeface="楷体" panose="02010609060101010101" pitchFamily="49" charset="-122"/>
              </a:rPr>
              <a:t>是什么负面状态？遇到了什么问题？（不能只是说遇到问题，要写清楚遇到什么问题）</a:t>
            </a:r>
            <a:r>
              <a:rPr lang="en-US" sz="3600" b="0">
                <a:latin typeface="楷体" panose="02010609060101010101" pitchFamily="49" charset="-122"/>
                <a:ea typeface="楷体" panose="02010609060101010101" pitchFamily="49" charset="-122"/>
                <a:cs typeface="楷体" panose="02010609060101010101" pitchFamily="49" charset="-122"/>
              </a:rPr>
              <a:t>2.</a:t>
            </a:r>
            <a:r>
              <a:rPr lang="zh-CN" sz="3600" b="0">
                <a:latin typeface="楷体" panose="02010609060101010101" pitchFamily="49" charset="-122"/>
                <a:ea typeface="楷体" panose="02010609060101010101" pitchFamily="49" charset="-122"/>
                <a:cs typeface="楷体" panose="02010609060101010101" pitchFamily="49" charset="-122"/>
              </a:rPr>
              <a:t>成长后打算怎么解决问题？什么心理状态？</a:t>
            </a:r>
            <a:endParaRPr lang="zh-CN" altLang="en-US" sz="3600" b="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64820" y="-85725"/>
            <a:ext cx="11569700" cy="6554470"/>
          </a:xfrm>
          <a:prstGeom prst="rect">
            <a:avLst/>
          </a:prstGeom>
          <a:noFill/>
        </p:spPr>
        <p:txBody>
          <a:bodyPr wrap="square" rtlCol="0" anchor="t">
            <a:spAutoFit/>
          </a:bodyPr>
          <a:p>
            <a:pPr indent="0" algn="ctr">
              <a:lnSpc>
                <a:spcPct val="150000"/>
              </a:lnSpc>
              <a:buFont typeface="Arial" panose="020B0604020202020204" pitchFamily="34" charset="0"/>
              <a:buNone/>
            </a:pPr>
            <a:r>
              <a:rPr lang="zh-CN" sz="6000" b="1">
                <a:solidFill>
                  <a:srgbClr val="1D41D5"/>
                </a:solidFill>
                <a:highlight>
                  <a:srgbClr val="C0C0C0"/>
                </a:highlight>
                <a:ea typeface="等线" panose="02010600030101010101" charset="-122"/>
                <a:sym typeface="+mn-ea"/>
              </a:rPr>
              <a:t>成长契机</a:t>
            </a:r>
            <a:endParaRPr lang="zh-CN" sz="6000" b="1">
              <a:solidFill>
                <a:srgbClr val="1D41D5"/>
              </a:solidFill>
              <a:highlight>
                <a:srgbClr val="C0C0C0"/>
              </a:highlight>
              <a:ea typeface="等线" panose="02010600030101010101" charset="-122"/>
              <a:sym typeface="+mn-ea"/>
            </a:endParaRPr>
          </a:p>
          <a:p>
            <a:pPr indent="0" algn="l">
              <a:lnSpc>
                <a:spcPct val="150000"/>
              </a:lnSpc>
              <a:buFont typeface="Arial" panose="020B0604020202020204" pitchFamily="34" charset="0"/>
              <a:buNone/>
            </a:pPr>
            <a:r>
              <a:rPr lang="en-US" altLang="zh-CN" sz="2800">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成长的</a:t>
            </a:r>
            <a:r>
              <a:rPr lang="zh-CN" altLang="en-US" sz="32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动力来源</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是什么，成长的过程具体是怎样的；</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nSpc>
                <a:spcPct val="150000"/>
              </a:lnSpc>
            </a:pPr>
            <a:r>
              <a:rPr lang="en-US" altLang="zh-CN" sz="2800" b="1">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心理成长和行为成长如何循序渐进，</a:t>
            </a:r>
            <a:r>
              <a:rPr lang="zh-CN" altLang="en-US" sz="32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要有具体的过程，忌只写出结果；</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nSpc>
                <a:spcPct val="150000"/>
              </a:lnSpc>
            </a:pPr>
            <a:r>
              <a:rPr lang="en-US" altLang="zh-CN" sz="2800" b="1">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书写成长收获：要用</a:t>
            </a:r>
            <a:r>
              <a:rPr lang="zh-CN" altLang="en-US" sz="32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议论抒情句段</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来总结，这一次成长让自己明白了什么，</a:t>
            </a:r>
            <a:r>
              <a:rPr lang="zh-CN" altLang="en-US" sz="2800" b="1" u="sng">
                <a:latin typeface="楷体" panose="02010609060101010101" pitchFamily="49" charset="-122"/>
                <a:ea typeface="楷体" panose="02010609060101010101" pitchFamily="49" charset="-122"/>
                <a:cs typeface="楷体" panose="02010609060101010101" pitchFamily="49" charset="-122"/>
                <a:sym typeface="+mn-ea"/>
              </a:rPr>
              <a:t>这篇作文想要表达怎样的主题，都需要具体呈现出来</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indent="0">
              <a:lnSpc>
                <a:spcPct val="15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在行文过程中，</a:t>
            </a:r>
            <a:r>
              <a:rPr lang="zh-CN" altLang="en-US" sz="32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要保持积极乐观，要表现出自己勇敢面对烦恼和解决难题的信心和行动。</a:t>
            </a:r>
            <a:endParaRPr lang="zh-CN" altLang="en-US" sz="32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598240" y="1176090"/>
            <a:ext cx="10969200" cy="705600"/>
          </a:xfrm>
        </p:spPr>
        <p:txBody>
          <a:bodyPr>
            <a:noAutofit/>
          </a:bodyPr>
          <a:p>
            <a:pPr algn="ctr"/>
            <a:r>
              <a:rPr lang="zh-CN" sz="6000" b="1">
                <a:solidFill>
                  <a:srgbClr val="C00000"/>
                </a:solidFill>
                <a:latin typeface="微软雅黑" panose="020B0503020204020204" charset="-122"/>
                <a:ea typeface="微软雅黑" panose="020B0503020204020204" charset="-122"/>
                <a:sym typeface="+mn-ea"/>
              </a:rPr>
              <a:t>【成长契机</a:t>
            </a:r>
            <a:r>
              <a:rPr lang="zh-CN" sz="6000" b="1">
                <a:solidFill>
                  <a:schemeClr val="accent6">
                    <a:lumMod val="75000"/>
                  </a:schemeClr>
                </a:solidFill>
                <a:latin typeface="微软雅黑" panose="020B0503020204020204" charset="-122"/>
                <a:ea typeface="微软雅黑" panose="020B0503020204020204" charset="-122"/>
                <a:sym typeface="+mn-ea"/>
              </a:rPr>
              <a:t>（立意初级角度）</a:t>
            </a:r>
            <a:r>
              <a:rPr lang="zh-CN" sz="6000" b="1">
                <a:solidFill>
                  <a:srgbClr val="C00000"/>
                </a:solidFill>
                <a:latin typeface="微软雅黑" panose="020B0503020204020204" charset="-122"/>
                <a:ea typeface="微软雅黑" panose="020B0503020204020204" charset="-122"/>
                <a:sym typeface="+mn-ea"/>
              </a:rPr>
              <a:t>】</a:t>
            </a:r>
            <a:endParaRPr lang="zh-CN" sz="6000" b="1">
              <a:solidFill>
                <a:srgbClr val="C00000"/>
              </a:solidFill>
              <a:latin typeface="微软雅黑" panose="020B0503020204020204" charset="-122"/>
              <a:ea typeface="微软雅黑" panose="020B0503020204020204" charset="-122"/>
              <a:sym typeface="+mn-ea"/>
            </a:endParaRPr>
          </a:p>
        </p:txBody>
      </p:sp>
      <p:pic>
        <p:nvPicPr>
          <p:cNvPr id="101" name="图片 100"/>
          <p:cNvPicPr/>
          <p:nvPr>
            <p:custDataLst>
              <p:tags r:id="rId1"/>
            </p:custDataLst>
          </p:nvPr>
        </p:nvPicPr>
        <p:blipFill>
          <a:blip r:embed="rId2"/>
          <a:stretch>
            <a:fillRect/>
          </a:stretch>
        </p:blipFill>
        <p:spPr>
          <a:xfrm>
            <a:off x="1137285" y="2178685"/>
            <a:ext cx="10199370" cy="3372485"/>
          </a:xfrm>
          <a:prstGeom prst="rect">
            <a:avLst/>
          </a:prstGeom>
          <a:noFill/>
          <a:ln w="9525">
            <a:noFill/>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0220" y="319405"/>
            <a:ext cx="11325860" cy="619760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90855" y="105410"/>
            <a:ext cx="11362690" cy="5908040"/>
          </a:xfrm>
          <a:prstGeom prst="rect">
            <a:avLst/>
          </a:prstGeom>
          <a:noFill/>
          <a:ln w="9525">
            <a:noFill/>
          </a:ln>
        </p:spPr>
        <p:txBody>
          <a:bodyPr wrap="square">
            <a:spAutoFit/>
          </a:bodyPr>
          <a:lstStyle/>
          <a:p>
            <a:pPr indent="0">
              <a:lnSpc>
                <a:spcPct val="150000"/>
              </a:lnSpc>
            </a:pPr>
            <a:r>
              <a:rPr 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1.</a:t>
            </a:r>
            <a:r>
              <a:rPr lang="zh-CN" sz="2800" b="1">
                <a:solidFill>
                  <a:srgbClr val="C00000"/>
                </a:solidFill>
                <a:latin typeface="楷体" panose="02010609060101010101" pitchFamily="49" charset="-122"/>
                <a:ea typeface="楷体" panose="02010609060101010101" pitchFamily="49" charset="-122"/>
                <a:cs typeface="楷体" panose="02010609060101010101" pitchFamily="49" charset="-122"/>
              </a:rPr>
              <a:t>学习上可写的</a:t>
            </a:r>
            <a:r>
              <a:rPr lang="zh-CN" sz="2800" b="1">
                <a:latin typeface="楷体" panose="02010609060101010101" pitchFamily="49" charset="-122"/>
                <a:ea typeface="楷体" panose="02010609060101010101" pitchFamily="49" charset="-122"/>
                <a:cs typeface="楷体" panose="02010609060101010101" pitchFamily="49" charset="-122"/>
              </a:rPr>
              <a:t>：某次重大考试的失误、错失名校的自招、中考备考压力大、不会写做数学题、不会做某类题而烦躁、曾经抄别人作文/作业被发现</a:t>
            </a:r>
            <a:r>
              <a:rPr lang="en-US" sz="2800" b="1">
                <a:latin typeface="楷体" panose="02010609060101010101" pitchFamily="49" charset="-122"/>
                <a:ea typeface="楷体" panose="02010609060101010101" pitchFamily="49" charset="-122"/>
                <a:cs typeface="楷体" panose="02010609060101010101" pitchFamily="49" charset="-122"/>
              </a:rPr>
              <a:t>……</a:t>
            </a:r>
            <a:endParaRPr lang="en-US" sz="2800" b="1">
              <a:latin typeface="楷体" panose="02010609060101010101" pitchFamily="49" charset="-122"/>
              <a:ea typeface="楷体" panose="02010609060101010101" pitchFamily="49" charset="-122"/>
              <a:cs typeface="楷体" panose="02010609060101010101" pitchFamily="49" charset="-122"/>
            </a:endParaRPr>
          </a:p>
          <a:p>
            <a:pPr indent="0">
              <a:lnSpc>
                <a:spcPct val="150000"/>
              </a:lnSpc>
            </a:pPr>
            <a:r>
              <a:rPr 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2.</a:t>
            </a:r>
            <a:r>
              <a:rPr lang="zh-CN" sz="2800" b="1">
                <a:solidFill>
                  <a:srgbClr val="C00000"/>
                </a:solidFill>
                <a:latin typeface="楷体" panose="02010609060101010101" pitchFamily="49" charset="-122"/>
                <a:ea typeface="楷体" panose="02010609060101010101" pitchFamily="49" charset="-122"/>
                <a:cs typeface="楷体" panose="02010609060101010101" pitchFamily="49" charset="-122"/>
              </a:rPr>
              <a:t>兴趣爱好可写的</a:t>
            </a:r>
            <a:r>
              <a:rPr lang="zh-CN" sz="2800" b="1">
                <a:latin typeface="楷体" panose="02010609060101010101" pitchFamily="49" charset="-122"/>
                <a:ea typeface="楷体" panose="02010609060101010101" pitchFamily="49" charset="-122"/>
                <a:cs typeface="楷体" panose="02010609060101010101" pitchFamily="49" charset="-122"/>
              </a:rPr>
              <a:t>：拉小提琴敷衍了事、学钢琴考前内心的紧张慌乱、学古筝的迷茫、绘画比赛前准备作品无头绪、踢足球的团结一心与个人想要展现自我该如何抉择、篮球比赛因为过分紧张反而发挥失常、围棋比赛失利</a:t>
            </a:r>
            <a:r>
              <a:rPr lang="en-US" sz="2800" b="1">
                <a:latin typeface="楷体" panose="02010609060101010101" pitchFamily="49" charset="-122"/>
                <a:ea typeface="楷体" panose="02010609060101010101" pitchFamily="49" charset="-122"/>
                <a:cs typeface="楷体" panose="02010609060101010101" pitchFamily="49" charset="-122"/>
              </a:rPr>
              <a:t>……</a:t>
            </a:r>
            <a:endParaRPr lang="en-US" sz="2800" b="1">
              <a:latin typeface="楷体" panose="02010609060101010101" pitchFamily="49" charset="-122"/>
              <a:ea typeface="楷体" panose="02010609060101010101" pitchFamily="49" charset="-122"/>
              <a:cs typeface="楷体" panose="02010609060101010101" pitchFamily="49" charset="-122"/>
            </a:endParaRPr>
          </a:p>
          <a:p>
            <a:pPr indent="0">
              <a:lnSpc>
                <a:spcPct val="150000"/>
              </a:lnSpc>
            </a:pPr>
            <a:r>
              <a:rPr lang="zh-CN"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3.日常生活可写的</a:t>
            </a:r>
            <a:r>
              <a:rPr lang="zh-CN" sz="2800" b="1">
                <a:latin typeface="楷体" panose="02010609060101010101" pitchFamily="49" charset="-122"/>
                <a:ea typeface="楷体" panose="02010609060101010101" pitchFamily="49" charset="-122"/>
                <a:cs typeface="楷体" panose="02010609060101010101" pitchFamily="49" charset="-122"/>
                <a:sym typeface="+mn-ea"/>
              </a:rPr>
              <a:t>：与家人/朋友的矛盾、不理解父母/不被父母理解、不能照顾好自己、无法适应与亲人朋友的分别、不能适应新环境……</a:t>
            </a:r>
            <a:endPar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0" name="文本框 99"/>
          <p:cNvSpPr txBox="1"/>
          <p:nvPr/>
        </p:nvSpPr>
        <p:spPr>
          <a:xfrm>
            <a:off x="274955" y="6061075"/>
            <a:ext cx="11744325" cy="521970"/>
          </a:xfrm>
          <a:prstGeom prst="rect">
            <a:avLst/>
          </a:prstGeom>
          <a:noFill/>
          <a:ln w="9525">
            <a:noFill/>
          </a:ln>
        </p:spPr>
        <p:txBody>
          <a:bodyPr wrap="square">
            <a:spAutoFit/>
          </a:bodyPr>
          <a:p>
            <a:pPr indent="0"/>
            <a:r>
              <a:rPr lang="zh-CN" sz="2800" b="1">
                <a:solidFill>
                  <a:srgbClr val="C00000"/>
                </a:solidFill>
                <a:latin typeface="Calibri" panose="020F0502020204030204" charset="0"/>
                <a:ea typeface="等线" panose="02010600030101010101" charset="-122"/>
              </a:rPr>
              <a:t>【成长契机】慎写爸爸妈妈同学老师的鼓励，过于俗套，且容易言之无物</a:t>
            </a:r>
            <a:endParaRPr lang="zh-CN" altLang="en-US" sz="2800" b="1">
              <a:solidFill>
                <a:srgbClr val="C00000"/>
              </a:solidFill>
              <a:latin typeface="Calibri" panose="020F0502020204030204" charset="0"/>
              <a:ea typeface="等线" panose="02010600030101010101"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4950" y="229235"/>
            <a:ext cx="11513185" cy="1383665"/>
          </a:xfrm>
          <a:prstGeom prst="rect">
            <a:avLst/>
          </a:prstGeom>
          <a:noFill/>
        </p:spPr>
        <p:txBody>
          <a:bodyPr wrap="square" rtlCol="0">
            <a:spAutoFit/>
          </a:bodyPr>
          <a:lstStyle/>
          <a:p>
            <a:pPr>
              <a:lnSpc>
                <a:spcPct val="150000"/>
              </a:lnSpc>
            </a:pPr>
            <a:r>
              <a:rPr lang="zh-CN" altLang="en-US" sz="2800" b="1">
                <a:solidFill>
                  <a:srgbClr val="7030A0"/>
                </a:solidFill>
                <a:effectLst/>
                <a:latin typeface="宋体" panose="02010600030101010101" pitchFamily="2" charset="-122"/>
                <a:ea typeface="宋体" panose="02010600030101010101" pitchFamily="2" charset="-122"/>
              </a:rPr>
              <a:t>常规素材已经写烂了，而且大家受限于初中生的人生经历，难以选取别出心裁的素材，怎么取胜呢？</a:t>
            </a:r>
            <a:endParaRPr lang="zh-CN" altLang="en-US" sz="2800" b="1">
              <a:solidFill>
                <a:srgbClr val="7030A0"/>
              </a:solidFill>
              <a:effectLst/>
              <a:latin typeface="宋体" panose="02010600030101010101" pitchFamily="2" charset="-122"/>
              <a:ea typeface="宋体" panose="02010600030101010101" pitchFamily="2" charset="-122"/>
            </a:endParaRPr>
          </a:p>
        </p:txBody>
      </p:sp>
      <p:sp>
        <p:nvSpPr>
          <p:cNvPr id="3" name="文本框 2"/>
          <p:cNvSpPr txBox="1"/>
          <p:nvPr/>
        </p:nvSpPr>
        <p:spPr>
          <a:xfrm>
            <a:off x="794385" y="2875280"/>
            <a:ext cx="10394315" cy="1106805"/>
          </a:xfrm>
          <a:prstGeom prst="rect">
            <a:avLst/>
          </a:prstGeom>
          <a:noFill/>
        </p:spPr>
        <p:txBody>
          <a:bodyPr wrap="square" rtlCol="0">
            <a:spAutoFit/>
          </a:bodyPr>
          <a:lstStyle/>
          <a:p>
            <a:r>
              <a:rPr lang="zh-CN" altLang="en-US" sz="6600" b="1">
                <a:solidFill>
                  <a:schemeClr val="accent6">
                    <a:lumMod val="75000"/>
                  </a:schemeClr>
                </a:solidFill>
                <a:effectLst>
                  <a:outerShdw blurRad="38100" dist="25400" dir="5400000" algn="ctr" rotWithShape="0">
                    <a:srgbClr val="6E747A">
                      <a:alpha val="43000"/>
                    </a:srgbClr>
                  </a:outerShdw>
                </a:effectLst>
                <a:latin typeface="汉仪尚巍手书W" panose="00020600040101010101" charset="-122"/>
                <a:ea typeface="汉仪尚巍手书W" panose="00020600040101010101" charset="-122"/>
              </a:rPr>
              <a:t>【</a:t>
            </a:r>
            <a:r>
              <a:rPr lang="zh-CN" altLang="en-US" sz="6600" b="1">
                <a:solidFill>
                  <a:srgbClr val="C00000"/>
                </a:solidFill>
                <a:effectLst>
                  <a:outerShdw blurRad="38100" dist="25400" dir="5400000" algn="ctr" rotWithShape="0">
                    <a:srgbClr val="6E747A">
                      <a:alpha val="43000"/>
                    </a:srgbClr>
                  </a:outerShdw>
                </a:effectLst>
                <a:latin typeface="汉仪尚巍手书W" panose="00020600040101010101" charset="-122"/>
                <a:ea typeface="汉仪尚巍手书W" panose="00020600040101010101" charset="-122"/>
              </a:rPr>
              <a:t>成长契机！</a:t>
            </a:r>
            <a:r>
              <a:rPr lang="zh-CN" altLang="en-US" sz="6600" b="1">
                <a:solidFill>
                  <a:schemeClr val="accent6">
                    <a:lumMod val="75000"/>
                  </a:schemeClr>
                </a:solidFill>
                <a:effectLst>
                  <a:outerShdw blurRad="38100" dist="25400" dir="5400000" algn="ctr" rotWithShape="0">
                    <a:srgbClr val="6E747A">
                      <a:alpha val="43000"/>
                    </a:srgbClr>
                  </a:outerShdw>
                </a:effectLst>
                <a:latin typeface="汉仪尚巍手书W" panose="00020600040101010101" charset="-122"/>
                <a:ea typeface="汉仪尚巍手书W" panose="00020600040101010101" charset="-122"/>
              </a:rPr>
              <a:t>立意高级角度】</a:t>
            </a:r>
            <a:endParaRPr lang="zh-CN" altLang="en-US" sz="6600" b="1">
              <a:solidFill>
                <a:schemeClr val="accent6">
                  <a:lumMod val="75000"/>
                </a:schemeClr>
              </a:solidFill>
              <a:effectLst>
                <a:outerShdw blurRad="38100" dist="25400" dir="5400000" algn="ctr" rotWithShape="0">
                  <a:srgbClr val="6E747A">
                    <a:alpha val="43000"/>
                  </a:srgbClr>
                </a:outerShdw>
              </a:effectLst>
              <a:latin typeface="汉仪尚巍手书W" panose="00020600040101010101" charset="-122"/>
              <a:ea typeface="汉仪尚巍手书W" panose="0002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327660" y="319405"/>
            <a:ext cx="11488420" cy="6268085"/>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47015" y="363220"/>
            <a:ext cx="11321415" cy="3335020"/>
          </a:xfrm>
          <a:prstGeom prst="rect">
            <a:avLst/>
          </a:prstGeom>
          <a:noFill/>
        </p:spPr>
        <p:txBody>
          <a:bodyPr wrap="square" rtlCol="0">
            <a:spAutoFit/>
          </a:bodyPr>
          <a:lstStyle/>
          <a:p>
            <a:pPr>
              <a:lnSpc>
                <a:spcPct val="110000"/>
              </a:lnSpc>
            </a:pPr>
            <a:r>
              <a:rPr lang="zh-CN" altLang="en-US" sz="28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1.写因为某件事获得成长</a:t>
            </a:r>
            <a:endParaRPr lang="zh-CN" altLang="en-US" sz="28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a:p>
            <a:pPr>
              <a:lnSpc>
                <a:spcPct val="150000"/>
              </a:lnSpc>
            </a:pPr>
            <a:r>
              <a:rPr lang="zh-CN" altLang="en-US" sz="2400" b="1">
                <a:latin typeface="楷体" panose="02010609060101010101" pitchFamily="49" charset="-122"/>
                <a:ea typeface="楷体" panose="02010609060101010101" pitchFamily="49" charset="-122"/>
                <a:cs typeface="楷体" panose="02010609060101010101" pitchFamily="49" charset="-122"/>
              </a:rPr>
              <a:t>比如在你很躁动的时候，一杯清茶抚平你躁动的内心，起初的茶尝起来又烫又苦又涩，而这时爷爷告诉你只有静下心细细去品茶，你才能品到甘甜可口茶水。也就是如此尝试后，</a:t>
            </a:r>
            <a:r>
              <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rPr>
              <a:t>你才发现原来茶是有回甘的，学习生活也是一样，刚刚遇挫时你觉得烦闷躁动，当你静下心来思考后，会发现那些挫折只不过是在酝酿甘甜的结果，人生亦是如此......</a:t>
            </a:r>
            <a:endPar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6" name="文本框 5"/>
          <p:cNvSpPr txBox="1"/>
          <p:nvPr/>
        </p:nvSpPr>
        <p:spPr>
          <a:xfrm>
            <a:off x="327660" y="3902075"/>
            <a:ext cx="11240770" cy="2226945"/>
          </a:xfrm>
          <a:prstGeom prst="rect">
            <a:avLst/>
          </a:prstGeom>
          <a:noFill/>
        </p:spPr>
        <p:txBody>
          <a:bodyPr wrap="square" rtlCol="0">
            <a:spAutoFit/>
          </a:bodyPr>
          <a:lstStyle/>
          <a:p>
            <a:pPr>
              <a:lnSpc>
                <a:spcPct val="110000"/>
              </a:lnSpc>
            </a:pPr>
            <a:r>
              <a:rPr lang="zh-CN" altLang="en-US" sz="28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2.写因为某种植物获得启示</a:t>
            </a:r>
            <a:endParaRPr lang="zh-CN" altLang="en-US" sz="2800">
              <a:latin typeface="楷体" panose="02010609060101010101" pitchFamily="49" charset="-122"/>
              <a:ea typeface="楷体" panose="02010609060101010101" pitchFamily="49" charset="-122"/>
              <a:cs typeface="楷体" panose="02010609060101010101" pitchFamily="49" charset="-122"/>
            </a:endParaRPr>
          </a:p>
          <a:p>
            <a:pPr>
              <a:lnSpc>
                <a:spcPct val="150000"/>
              </a:lnSpc>
            </a:pPr>
            <a:r>
              <a:rPr lang="zh-CN" altLang="en-US" sz="2400" b="1">
                <a:latin typeface="楷体" panose="02010609060101010101" pitchFamily="49" charset="-122"/>
                <a:ea typeface="楷体" panose="02010609060101010101" pitchFamily="49" charset="-122"/>
                <a:cs typeface="楷体" panose="02010609060101010101" pitchFamily="49" charset="-122"/>
              </a:rPr>
              <a:t>比如在你遭受挫折时，路途中遇到了某种植物，</a:t>
            </a:r>
            <a:r>
              <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rPr>
              <a:t>这个植物它可以是苔藓、胡杨、无名的野菊花、洋甘菊、牵牛花、三角梅、昙花、文竹等等，</a:t>
            </a:r>
            <a:r>
              <a:rPr lang="zh-CN" altLang="en-US" sz="2400" b="1">
                <a:latin typeface="楷体" panose="02010609060101010101" pitchFamily="49" charset="-122"/>
                <a:ea typeface="楷体" panose="02010609060101010101" pitchFamily="49" charset="-122"/>
                <a:cs typeface="楷体" panose="02010609060101010101" pitchFamily="49" charset="-122"/>
              </a:rPr>
              <a:t>他们身上的某种品质启发了我，让我重拾了信心，大步昂首向前。——</a:t>
            </a: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托物言志</a:t>
            </a:r>
            <a:endPar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99770" y="1034415"/>
            <a:ext cx="11276965" cy="6292215"/>
          </a:xfrm>
          <a:solidFill>
            <a:schemeClr val="bg1">
              <a:alpha val="61000"/>
            </a:schemeClr>
          </a:solidFill>
        </p:spPr>
        <p:txBody>
          <a:bodyPr>
            <a:normAutofit/>
          </a:bodyPr>
          <a:lstStyle/>
          <a:p>
            <a:pPr marL="0" indent="0">
              <a:lnSpc>
                <a:spcPct val="150000"/>
              </a:lnSpc>
              <a:buNone/>
            </a:pPr>
            <a:r>
              <a:rPr sz="36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3.某句话/读某本书得出道理（阅读感悟）</a:t>
            </a:r>
            <a:endParaRPr sz="36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a:p>
            <a:pPr marL="0" indent="0">
              <a:lnSpc>
                <a:spcPct val="150000"/>
              </a:lnSpc>
              <a:buNone/>
            </a:pPr>
            <a:r>
              <a:rPr sz="3100" b="1">
                <a:solidFill>
                  <a:srgbClr val="C00000"/>
                </a:solidFill>
                <a:effectLst/>
                <a:latin typeface="黑体" panose="02010609060101010101" charset="-122"/>
                <a:ea typeface="黑体" panose="02010609060101010101" charset="-122"/>
                <a:cs typeface="黑体" panose="02010609060101010101" charset="-122"/>
              </a:rPr>
              <a:t>（1）必须要有诗句拼接或者文采飞扬</a:t>
            </a:r>
            <a:endParaRPr sz="3100" b="1">
              <a:solidFill>
                <a:srgbClr val="C00000"/>
              </a:solidFill>
              <a:effectLst/>
              <a:latin typeface="黑体" panose="02010609060101010101" charset="-122"/>
              <a:ea typeface="黑体" panose="02010609060101010101" charset="-122"/>
              <a:cs typeface="黑体" panose="02010609060101010101" charset="-122"/>
            </a:endParaRPr>
          </a:p>
          <a:p>
            <a:pPr marL="0" indent="0">
              <a:lnSpc>
                <a:spcPct val="150000"/>
              </a:lnSpc>
              <a:buNone/>
            </a:pPr>
            <a:r>
              <a:rPr sz="3100" b="1">
                <a:solidFill>
                  <a:srgbClr val="C00000"/>
                </a:solidFill>
                <a:effectLst/>
                <a:latin typeface="黑体" panose="02010609060101010101" charset="-122"/>
                <a:ea typeface="黑体" panose="02010609060101010101" charset="-122"/>
                <a:cs typeface="黑体" panose="02010609060101010101" charset="-122"/>
              </a:rPr>
              <a:t>（2）课本中、名著里</a:t>
            </a:r>
            <a:endParaRPr sz="3100" b="1">
              <a:solidFill>
                <a:srgbClr val="C00000"/>
              </a:solidFill>
              <a:effectLst/>
              <a:latin typeface="黑体" panose="02010609060101010101" charset="-122"/>
              <a:ea typeface="黑体" panose="02010609060101010101" charset="-122"/>
              <a:cs typeface="黑体" panose="02010609060101010101" charset="-122"/>
            </a:endParaRPr>
          </a:p>
          <a:p>
            <a:pPr marL="0" indent="0">
              <a:lnSpc>
                <a:spcPct val="150000"/>
              </a:lnSpc>
              <a:buNone/>
            </a:pPr>
            <a:r>
              <a:rPr sz="3100" b="1">
                <a:solidFill>
                  <a:srgbClr val="C00000"/>
                </a:solidFill>
                <a:effectLst/>
                <a:latin typeface="黑体" panose="02010609060101010101" charset="-122"/>
                <a:ea typeface="黑体" panose="02010609060101010101" charset="-122"/>
                <a:cs typeface="黑体" panose="02010609060101010101" charset="-122"/>
              </a:rPr>
              <a:t>（3）某句话/读某本书得出道理</a:t>
            </a:r>
            <a:endParaRPr sz="3100" b="1">
              <a:solidFill>
                <a:srgbClr val="C00000"/>
              </a:solidFill>
              <a:effectLst/>
              <a:latin typeface="黑体" panose="02010609060101010101" charset="-122"/>
              <a:ea typeface="黑体" panose="02010609060101010101" charset="-122"/>
              <a:cs typeface="黑体" panose="02010609060101010101" charset="-122"/>
            </a:endParaRPr>
          </a:p>
          <a:p>
            <a:pPr>
              <a:lnSpc>
                <a:spcPct val="150000"/>
              </a:lnSpc>
            </a:pPr>
            <a:endParaRPr lang="zh-CN" altLang="en-US" sz="3100" b="1">
              <a:solidFill>
                <a:srgbClr val="C00000"/>
              </a:solidFill>
              <a:effectLst/>
              <a:latin typeface="黑体" panose="02010609060101010101" charset="-122"/>
              <a:ea typeface="黑体" panose="02010609060101010101" charset="-122"/>
              <a:cs typeface="黑体" panose="02010609060101010101" charset="-122"/>
            </a:endParaRPr>
          </a:p>
        </p:txBody>
      </p:sp>
      <p:pic>
        <p:nvPicPr>
          <p:cNvPr id="2" name="Picture 2"/>
          <p:cNvPicPr>
            <a:picLocks noChangeAspect="1"/>
          </p:cNvPicPr>
          <p:nvPr/>
        </p:nvPicPr>
        <p:blipFill>
          <a:blip r:embed="rId1"/>
          <a:stretch>
            <a:fillRect/>
          </a:stretch>
        </p:blipFill>
        <p:spPr>
          <a:xfrm flipH="1">
            <a:off x="10655300" y="12623800"/>
            <a:ext cx="0" cy="0"/>
          </a:xfrm>
          <a:prstGeom prst="rect">
            <a:avLst/>
          </a:prstGeom>
          <a:ln>
            <a:noFill/>
          </a:ln>
        </p:spPr>
      </p:pic>
    </p:spTree>
  </p:cSld>
  <p:clrMapOvr>
    <a:masterClrMapping/>
  </p:clrMapOvr>
  <p:transition/>
</p:sld>
</file>

<file path=ppt/tags/tag1.xml><?xml version="1.0" encoding="utf-8"?>
<p:tagLst xmlns:p="http://schemas.openxmlformats.org/presentationml/2006/main">
  <p:tag name="KSO_WM_TAG_VERSION" val="1.0"/>
  <p:tag name="KSO_WM_TEMPLATE_CATEGORY" val="custom"/>
  <p:tag name="KSO_WM_TEMPLATE_INDEX" val="20186833"/>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AS_OS" val="Unix 3.10 unknown"/>
  <p:tag name="AS_RELEASE_DATE" val="2020.11.30"/>
  <p:tag name="AS_TITLE" val="Aspose.Slides for Java"/>
  <p:tag name="AS_VERSION" val="20.11"/>
  <p:tag name="ISPRING_PRESENTATION_TITLE" val="PowerPoint 演示文稿"/>
  <p:tag name="KSO_WPP_MARK_KEY" val="5155d89c-6783-43ef-9cee-75a8497eab5b"/>
  <p:tag name="COMMONDATA" val="eyJoZGlkIjoiNjJiYzlmMTYwOTUxZmIzZTkzMTUwYzY1ZmVhMDc1ZTIifQ=="/>
  <p:tag name="commondata" val="eyJoZGlkIjoiMWNkN2Y5N2JhOGIxNDNkYTdjMWNmMGNjMzM5OTg1MTkifQ=="/>
</p:tagLst>
</file>

<file path=ppt/tags/tag2.xml><?xml version="1.0" encoding="utf-8"?>
<p:tagLst xmlns:p="http://schemas.openxmlformats.org/presentationml/2006/main">
  <p:tag name="KSO_WM_TAG_VERSION" val="1.0"/>
  <p:tag name="KSO_WM_TEMPLATE_CATEGORY" val="custom"/>
  <p:tag name="KSO_WM_TEMPLATE_INDEX" val="20186833"/>
</p:tagLst>
</file>

<file path=ppt/tags/tag3.xml><?xml version="1.0" encoding="utf-8"?>
<p:tagLst xmlns:p="http://schemas.openxmlformats.org/presentationml/2006/main">
  <p:tag name="KSO_WM_TEMPLATE_CATEGORY" val="custom"/>
  <p:tag name="KSO_WM_TEMPLATE_INDEX" val="20186833"/>
  <p:tag name="KSO_WM_TAG_VERSION" val="1.0"/>
  <p:tag name="KSO_WM_TEMPLATE_THUMBS_INDEX" val="1、9、12、16、19、22、23"/>
  <p:tag name="KSO_WM_BEAUTIFY_FLAG" val="#wm#"/>
</p:tagLst>
</file>

<file path=ppt/tags/tag4.xml><?xml version="1.0" encoding="utf-8"?>
<p:tagLst xmlns:p="http://schemas.openxmlformats.org/presentationml/2006/main">
  <p:tag name="KSO_WM_TAG_VERSION" val="1.0"/>
  <p:tag name="KSO_WM_TEMPLATE_CATEGORY" val="custom"/>
  <p:tag name="KSO_WM_TEMPLATE_INDEX" val="20186833"/>
</p:tagLst>
</file>

<file path=ppt/tags/tag5.xml><?xml version="1.0" encoding="utf-8"?>
<p:tagLst xmlns:p="http://schemas.openxmlformats.org/presentationml/2006/main">
  <p:tag name="KSO_WM_TAG_VERSION" val="1.0"/>
  <p:tag name="KSO_WM_TEMPLATE_CATEGORY" val="custom"/>
  <p:tag name="KSO_WM_TEMPLATE_INDEX" val="20186833"/>
</p:tagLst>
</file>

<file path=ppt/tags/tag6.xml><?xml version="1.0" encoding="utf-8"?>
<p:tagLst xmlns:p="http://schemas.openxmlformats.org/presentationml/2006/main">
  <p:tag name="KSO_WM_TEMPLATE_CATEGORY" val="custom"/>
  <p:tag name="KSO_WM_TEMPLATE_INDEX" val="20186833"/>
  <p:tag name="KSO_WM_TAG_VERSION" val="1.0"/>
  <p:tag name="KSO_WM_TEMPLATE_THUMBS_INDEX" val="1、9、12、16、19、22、23"/>
  <p:tag name="KSO_WM_BEAUTIFY_FLAG" val="#wm#"/>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刘越雅5">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刘越雅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刘越雅2">
  <a:themeElements>
    <a:clrScheme name="自定义 221">
      <a:dk1>
        <a:srgbClr val="000000"/>
      </a:dk1>
      <a:lt1>
        <a:srgbClr val="FFFFFF"/>
      </a:lt1>
      <a:dk2>
        <a:srgbClr val="5B9BD5"/>
      </a:dk2>
      <a:lt2>
        <a:srgbClr val="E7E6E6"/>
      </a:lt2>
      <a:accent1>
        <a:srgbClr val="5B9BD5"/>
      </a:accent1>
      <a:accent2>
        <a:srgbClr val="FFFFFF"/>
      </a:accent2>
      <a:accent3>
        <a:srgbClr val="5B9BD5"/>
      </a:accent3>
      <a:accent4>
        <a:srgbClr val="5B9BD5"/>
      </a:accent4>
      <a:accent5>
        <a:srgbClr val="5B9BD5"/>
      </a:accent5>
      <a:accent6>
        <a:srgbClr val="5B9BD5"/>
      </a:accent6>
      <a:hlink>
        <a:srgbClr val="0563C1"/>
      </a:hlink>
      <a:folHlink>
        <a:srgbClr val="954F72"/>
      </a:folHlink>
    </a:clrScheme>
    <a:fontScheme name="自定义 4">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刘越雅">
  <a:themeElements>
    <a:clrScheme name="自定义 221">
      <a:dk1>
        <a:srgbClr val="000000"/>
      </a:dk1>
      <a:lt1>
        <a:srgbClr val="FFFFFF"/>
      </a:lt1>
      <a:dk2>
        <a:srgbClr val="5B9BD5"/>
      </a:dk2>
      <a:lt2>
        <a:srgbClr val="E7E6E6"/>
      </a:lt2>
      <a:accent1>
        <a:srgbClr val="5B9BD5"/>
      </a:accent1>
      <a:accent2>
        <a:srgbClr val="FFFFFF"/>
      </a:accent2>
      <a:accent3>
        <a:srgbClr val="5B9BD5"/>
      </a:accent3>
      <a:accent4>
        <a:srgbClr val="5B9BD5"/>
      </a:accent4>
      <a:accent5>
        <a:srgbClr val="5B9BD5"/>
      </a:accent5>
      <a:accent6>
        <a:srgbClr val="5B9BD5"/>
      </a:accent6>
      <a:hlink>
        <a:srgbClr val="0563C1"/>
      </a:hlink>
      <a:folHlink>
        <a:srgbClr val="954F72"/>
      </a:folHlink>
    </a:clrScheme>
    <a:fontScheme name="自定义 4">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4340</Words>
  <Application>WPS 演示</Application>
  <PresentationFormat/>
  <Paragraphs>140</Paragraphs>
  <Slides>25</Slides>
  <Notes>25</Notes>
  <HiddenSlides>0</HiddenSlides>
  <MMClips>1</MMClips>
  <ScaleCrop>false</ScaleCrop>
  <HeadingPairs>
    <vt:vector size="6" baseType="variant">
      <vt:variant>
        <vt:lpstr>已用的字体</vt:lpstr>
      </vt:variant>
      <vt:variant>
        <vt:i4>12</vt:i4>
      </vt:variant>
      <vt:variant>
        <vt:lpstr>主题</vt:lpstr>
      </vt:variant>
      <vt:variant>
        <vt:i4>5</vt:i4>
      </vt:variant>
      <vt:variant>
        <vt:lpstr>幻灯片标题</vt:lpstr>
      </vt:variant>
      <vt:variant>
        <vt:i4>25</vt:i4>
      </vt:variant>
    </vt:vector>
  </HeadingPairs>
  <TitlesOfParts>
    <vt:vector size="42" baseType="lpstr">
      <vt:lpstr>Arial</vt:lpstr>
      <vt:lpstr>宋体</vt:lpstr>
      <vt:lpstr>Wingdings</vt:lpstr>
      <vt:lpstr>微软雅黑</vt:lpstr>
      <vt:lpstr>等线</vt:lpstr>
      <vt:lpstr>楷体</vt:lpstr>
      <vt:lpstr>Calibri</vt:lpstr>
      <vt:lpstr>汉仪尚巍手书W</vt:lpstr>
      <vt:lpstr>黑体</vt:lpstr>
      <vt:lpstr>Arial Unicode MS</vt:lpstr>
      <vt:lpstr>等线 Light</vt:lpstr>
      <vt:lpstr>Calibri Light</vt:lpstr>
      <vt:lpstr>Office 主题</vt:lpstr>
      <vt:lpstr>刘越雅5</vt:lpstr>
      <vt:lpstr>刘越雅1</vt:lpstr>
      <vt:lpstr>刘越雅2</vt:lpstr>
      <vt:lpstr>刘越雅</vt:lpstr>
      <vt:lpstr>中考作文主题 ——成长主题</vt:lpstr>
      <vt:lpstr>PowerPoint 演示文稿</vt:lpstr>
      <vt:lpstr>PowerPoint 演示文稿</vt:lpstr>
      <vt:lpstr>PowerPoint 演示文稿</vt:lpstr>
      <vt:lpstr>【成长契机（立意初级角度）】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最重要的结尾 升华主题</vt:lpstr>
      <vt:lpstr>PowerPoint 演示文稿</vt:lpstr>
      <vt:lpstr>PowerPoint 演示文稿</vt:lpstr>
      <vt:lpstr>课堂写作</vt:lpstr>
      <vt:lpstr>审题</vt:lpstr>
      <vt:lpstr>【写作思路】</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龙中飞</cp:lastModifiedBy>
  <cp:revision>14</cp:revision>
  <cp:lastPrinted>2022-08-17T11:02:00Z</cp:lastPrinted>
  <dcterms:created xsi:type="dcterms:W3CDTF">2022-08-17T11:02:00Z</dcterms:created>
  <dcterms:modified xsi:type="dcterms:W3CDTF">2024-10-05T11:29:45Z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95450801414A47098BEE5540E68527C5</vt:lpwstr>
  </property>
  <property fmtid="{D5CDD505-2E9C-101B-9397-08002B2CF9AE}" pid="7" name="KSOProductBuildVer">
    <vt:lpwstr>2052-12.1.0.17857</vt:lpwstr>
  </property>
</Properties>
</file>