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59" r:id="rId6"/>
    <p:sldId id="269" r:id="rId7"/>
    <p:sldId id="277" r:id="rId8"/>
    <p:sldId id="278" r:id="rId9"/>
    <p:sldId id="279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64" r:id="rId23"/>
    <p:sldId id="266" r:id="rId24"/>
    <p:sldId id="274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第一板块　专题综合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专题一　字音的拼读与运用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9008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下列各组词语中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加点字的注音全都正确的一项是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731087"/>
              </p:ext>
            </p:extLst>
          </p:nvPr>
        </p:nvGraphicFramePr>
        <p:xfrm>
          <a:off x="240333" y="1224924"/>
          <a:ext cx="11669770" cy="568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3" imgW="3826154" imgH="1864459" progId="Word.Document.12">
                  <p:embed/>
                </p:oleObj>
              </mc:Choice>
              <mc:Fallback>
                <p:oleObj name="文档" r:id="rId3" imgW="3826154" imgH="18644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0333" y="1224924"/>
                        <a:ext cx="11669770" cy="568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527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26326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属于形声字误读。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yì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误读成声旁的读音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误读成同声旁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字的读音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误读成声旁的读音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shuò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 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jìn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误读成同声旁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字的读音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qīn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。另外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kànɡ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49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0612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形近字误读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针对字形相似的形近字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需找出形近字之间的不同之处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通过比较其声旁、形旁或笔画的不同来识别其读音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更有效的方法是音、形、义三位一体进行识记。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68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008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下列词语中加点字的注音完全正确的一项是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693107"/>
              </p:ext>
            </p:extLst>
          </p:nvPr>
        </p:nvGraphicFramePr>
        <p:xfrm>
          <a:off x="240333" y="759682"/>
          <a:ext cx="11669770" cy="6107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文档" r:id="rId3" imgW="3826154" imgH="2002461" progId="Word.Document.12">
                  <p:embed/>
                </p:oleObj>
              </mc:Choice>
              <mc:Fallback>
                <p:oleObj name="文档" r:id="rId3" imgW="3826154" imgH="20024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0333" y="759682"/>
                        <a:ext cx="11669770" cy="61075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532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90620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属于形近字误读。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三字为形近字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易误读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可结合字形上的细微区别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利用口诀记忆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中空戊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wù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。另外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为多音字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niù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jiè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74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91194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习惯性误读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由于方言、习惯的原因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人们会无意中把一些字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约定俗成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地读错。养成说普通话的习惯是解决习惯性误读的最好方法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另外还可以从声母、韵母、声调三个方面进行辨析。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76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下列词语中加点字的注音全都正确的一项是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116111"/>
              </p:ext>
            </p:extLst>
          </p:nvPr>
        </p:nvGraphicFramePr>
        <p:xfrm>
          <a:off x="240333" y="770614"/>
          <a:ext cx="11669770" cy="6107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文档" r:id="rId3" imgW="3826154" imgH="2002461" progId="Word.Document.12">
                  <p:embed/>
                </p:oleObj>
              </mc:Choice>
              <mc:Fallback>
                <p:oleObj name="文档" r:id="rId3" imgW="3826154" imgH="20024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0333" y="770614"/>
                        <a:ext cx="11669770" cy="61075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811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1140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chù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误读成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cù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这是由于部分地区方言中声母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属于声母习惯性误读。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tān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误读成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tā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属韵母习惯性误读。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误读成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属于形声字误读。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19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17884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二、直接标注类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该类题往往设置一个语段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让学生给加点字注音。需注音的字往往是多音字、形声字等易读错字。解答此类题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先要结合该字所在的词语、句子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即具体语言环境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确定其读音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然后按汉语拼音的拼写规则注音。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58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40333" y="1313711"/>
            <a:ext cx="11669770" cy="3815781"/>
            <a:chOff x="240333" y="1272147"/>
            <a:chExt cx="11669770" cy="3815781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692150" y="1272147"/>
              <a:ext cx="10807700" cy="299043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267970">
                <a:lnSpc>
                  <a:spcPct val="12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3200" b="1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【例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zh-CN" sz="3200" b="1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】</a:t>
              </a:r>
              <a:r>
                <a:rPr lang="zh-CN" altLang="zh-CN" sz="3200" b="1" dirty="0">
                  <a:solidFill>
                    <a:srgbClr val="000000"/>
                  </a:solidFill>
                  <a:latin typeface="NEU-BZ-S92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阅读下面的文字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给加点的字注音。</a:t>
              </a:r>
              <a:endParaRPr lang="zh-CN" altLang="zh-CN" sz="3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indent="267970">
                <a:lnSpc>
                  <a:spcPct val="12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五月里一个明媚的日子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秾丽的春天躺在静穆的晨光里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听那只娇柔献媚的夜莺向它颂赞。夜莺的颂歌唱得温存似的软和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醉心融骨似的热烈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最含羞的花苞就此开放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多情芳草和披着薄雾的阳光就吻得更忙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花木就都一片欢欣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颤动起来。</a:t>
              </a:r>
              <a:endParaRPr lang="zh-CN" altLang="zh-CN" sz="32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480596" y="2200238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142641" y="3967857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3573659"/>
                </p:ext>
              </p:extLst>
            </p:nvPr>
          </p:nvGraphicFramePr>
          <p:xfrm>
            <a:off x="240333" y="4323943"/>
            <a:ext cx="11669770" cy="7639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0" name="文档" r:id="rId3" imgW="3826154" imgH="250487" progId="Word.Document.12">
                    <p:embed/>
                  </p:oleObj>
                </mc:Choice>
                <mc:Fallback>
                  <p:oleObj name="文档" r:id="rId3" imgW="3826154" imgH="250487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40333" y="4323943"/>
                          <a:ext cx="11669770" cy="76398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78377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考试目标锁定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23475"/>
            <a:ext cx="10807700" cy="357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是形声字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易误读为其声旁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méi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为多音字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其三个读音中较难区分的是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báo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独立成词时读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báo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在组合成词的时候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在口语性的合成词中读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báo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在书面语性的合成词中读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薄雾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mèi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bó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99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986" y="91580"/>
            <a:ext cx="8366029" cy="665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5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易错剖析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925530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下面一段文字中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有两处注音错误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找出来并改正。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2150" y="5177902"/>
            <a:ext cx="10807700" cy="758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应改为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应改为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004579"/>
              </p:ext>
            </p:extLst>
          </p:nvPr>
        </p:nvGraphicFramePr>
        <p:xfrm>
          <a:off x="692150" y="1653536"/>
          <a:ext cx="10807700" cy="3576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文档" r:id="rId3" imgW="3826154" imgH="1266093" progId="Word.Document.12">
                  <p:embed/>
                </p:oleObj>
              </mc:Choice>
              <mc:Fallback>
                <p:oleObj name="文档" r:id="rId3" imgW="3826154" imgH="1266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653536"/>
                        <a:ext cx="10807700" cy="3576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00743"/>
            <a:ext cx="10807700" cy="41701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zhū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chè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标调不对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主要是因为不能用普通话读字音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的注音没错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的注音错了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形近字的辨别主要靠积累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的读音各不相同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也要注意不是所有的形声字都读其声旁的音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这就需要在平时的学习中进行归类记忆。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bó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bō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suì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huì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考试目标锁定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2655946"/>
              </p:ext>
            </p:extLst>
          </p:nvPr>
        </p:nvGraphicFramePr>
        <p:xfrm>
          <a:off x="692150" y="261506"/>
          <a:ext cx="10807700" cy="677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3" imgW="3826154" imgH="2398856" progId="Word.Document.12">
                  <p:embed/>
                </p:oleObj>
              </mc:Choice>
              <mc:Fallback>
                <p:oleObj name="文档" r:id="rId3" imgW="3826154" imgH="23988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61506"/>
                        <a:ext cx="10807700" cy="677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565423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典例精析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12318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易错剖析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典例精析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202082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多音字误读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多音字不同的读音表义不同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用法不同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词性也往往不同。辨析多音字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一要根据词性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二要根据词义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三要根据语境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四要根据语体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1199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下列各组词语中加点字的注音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完全正确的一项是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0539289"/>
              </p:ext>
            </p:extLst>
          </p:nvPr>
        </p:nvGraphicFramePr>
        <p:xfrm>
          <a:off x="240333" y="2328170"/>
          <a:ext cx="11669770" cy="3053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3" imgW="3826154" imgH="1001231" progId="Word.Document.12">
                  <p:embed/>
                </p:oleObj>
              </mc:Choice>
              <mc:Fallback>
                <p:oleObj name="文档" r:id="rId3" imgW="3826154" imgH="1001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0333" y="2328170"/>
                        <a:ext cx="11669770" cy="3053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89298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属于多音字误读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可根据词义辨读音。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义项中读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shěng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多指对尊长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义项中读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xǐng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xǐng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义项中读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jīn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义项中读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jìn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忍俊不禁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jīn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。另外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字是形声字误读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误读为声旁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hé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74372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形声字误读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形声字中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是用来表读音的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但由于古今音的变化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70%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左右的形声字的读音已与声旁不同。形声字误读一是将形声字直接读成声旁的读音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二是将形声字读成同声旁的字的读音。避免形声字误读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一要结合词语、句子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二要注意积累易读错的形声字。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264</TotalTime>
  <Words>1083</Words>
  <Application>Microsoft Office PowerPoint</Application>
  <PresentationFormat>宽屏</PresentationFormat>
  <Paragraphs>45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36</cp:revision>
  <dcterms:created xsi:type="dcterms:W3CDTF">2020-12-05T02:41:23Z</dcterms:created>
  <dcterms:modified xsi:type="dcterms:W3CDTF">2021-01-14T07:32:05Z</dcterms:modified>
</cp:coreProperties>
</file>