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5" r:id="rId6"/>
    <p:sldId id="276" r:id="rId7"/>
    <p:sldId id="283" r:id="rId8"/>
    <p:sldId id="284" r:id="rId9"/>
    <p:sldId id="285" r:id="rId10"/>
    <p:sldId id="259" r:id="rId11"/>
    <p:sldId id="269" r:id="rId12"/>
    <p:sldId id="277" r:id="rId13"/>
    <p:sldId id="278" r:id="rId14"/>
    <p:sldId id="279" r:id="rId15"/>
    <p:sldId id="266" r:id="rId16"/>
    <p:sldId id="280" r:id="rId17"/>
    <p:sldId id="282" r:id="rId18"/>
    <p:sldId id="286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738805"/>
            <a:ext cx="108077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专题十七　中考作文题型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训练</a:t>
            </a:r>
            <a:r>
              <a:rPr lang="en-US" altLang="zh-CN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命题作文、半命题作文写作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佳作名师点评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37917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你是我的太阳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除诗歌外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文体不限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,600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字左右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文中不得出现真实的人名、校名、地名。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写作模板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这是一道直接命题的作文。题目《你是我的太阳》运用比喻的修辞手法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喻指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希望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等正能量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既可以是具体的人或物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也可以是抽象的精神。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32059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模板一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写具体的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应选自己遇到的最重要的人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对我影响最深的人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我最难忘的人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内容上可写亲情、友情、师生情等。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模板二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可写给予自己精神力量的泰山、黄河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可写给自己抚慰的常春藤、白杨树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还可以写陪伴自己成长的名著佳作。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模板三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写抽象的精神、思想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写这种精神、思想对自己产生的巨大的鼓舞和激励作用。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52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67767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高分作文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你是我的太阳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月考。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秋风渐劲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吹黄了夏日我初进校园时看到的繁茂绿叶。我没有想到时间离开得如此匆忙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就像我没有想到月考的成绩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用惨不忍睹来形容毫不为过。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知道成绩的晚上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我站在教室最后面的窗前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看到月光穿过云层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投下一个个或明或暗的光柱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照在地面上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呈现出一片清冷的景象。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27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608757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父亲照例来接我回家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但是这次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我迈向父亲的脚步却异常沉重。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月考的成绩出来了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我说不下去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也不敢抬头看父亲的表情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怕对上那双满是希望的眼睛。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回家再说。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父亲还拍了拍我的背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不管有什么事情都不能弯腰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我惊诧于父亲轻松的口吻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跟在他身后缓缓地挪着步子。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一路上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父亲都没有提及成绩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只是问了一些生活上的小节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还不时开开玩笑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我也不由得随着父亲的言语笑了起来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1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2288032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到家了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我立刻沉浸在家的温暖中。忽的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我瞥见从窗外投进的一束月光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惨白的颜色刺激着我冲向阳台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把窗帘拉得严严实实。我跌坐在地上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泪水从眼眶中涌了出来。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78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86020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饭还没做好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给你拿了点水果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却看见你眼睛肿得像两颗大枣。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望向声音的来源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我看到父亲拿着苹果冲我微笑。我深埋下头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不愿意再面对父亲。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哈哈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父亲看着我竟笑出了声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看来这次考试真的把你弄惨了。你啊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考了倒数又怎样呢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你小学底子不扎实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不想看你走弯路才让你去现在的学校。什么都不是你止步的借口。你要明白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你有大把的时间去充实自己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赶超强者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而没有一分钟的时间去像弱者一样痛哭流涕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父亲把苹果放在我的手中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深深地望了我一眼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转身出了房门。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06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91354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我感觉周围的光亮在父亲望我的时候瞬间消失了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我的眼中只有父亲转身前的那种眼神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包含了对女儿多少鼓励、疼爱与包容。多么熟悉的眼神啊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在我走进小升初的考场前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在我迈进初中校园时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在我成长的每一天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甚至是每一分每一秒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都有着深邃却如阳光般温暖的目光注视着我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伴我度过了十几个轮回的春秋冬夏。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泪水再次涌了出来。我站起身把窗帘拉开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直面那散发着清冷光芒的月亮。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我不怕你了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我有一个太阳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我大声叫道。不管以后的路有多远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我都会微笑着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带着阳光的温暖和我对于太阳的无限崇敬与感激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一路向前。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感谢你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我生命中的太阳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48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95292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名师点评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这篇考场作文写真事、诉真情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以情动人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被评为中考满分作文。有以下几点值得学习借鉴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不是一味追求选材立意的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而是选取初中生活中自己考砸得到父亲安慰鼓励的小事来叙写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以小见大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紧扣主题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妙用语言、动作、心理描写来刻画人物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凸显了父亲的豁达、明智和教育智慧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善用景物描写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渲染气氛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烘托心情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如三次对月光的描写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既表现出人物的心理变化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又推动了故事情节的发展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还使全文充满了诗情画意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有一箭三雕的效果。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8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写作技法点拨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佳作名师点评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写作技法点拨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86083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命题作文的形式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大体有两种情况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一种是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命题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即在命题之前有一段导入性语言材料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而后引出命题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提出要求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另一种是开门见山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直接出示命题。不管哪种情况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题目或在意义上有明显的多向性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或在内容上贴近学生实际。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33382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看到命题作文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可以从以下四个方面考虑。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一是审清题意。审题时可在心里问自己这样一些问题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题目是什么意思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可以从哪些方面理解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题目是否限定了内容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内容限定在哪一方面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题目是否具有一定的比喻义或象征义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命题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的形式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还要对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中的材料反复揣摩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看材料在内容上或主题方面有怎样的暗示性。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83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92615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二是找准支点。限定内容或主题的题目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从哪个方面凸显内容或主题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意义不明确或指向性不强的题目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从哪个角度挖掘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这样多思考一番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才能选准切入题目的支点。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三是选好材料。围绕命题从自己的生活积累、情感体验和思维领域中搜索符合命题要求的材料。尽可能地多搜索一些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以便比较和选择。选择材料的原则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尽量选自己亲历的或有较深刻体验的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尽量选自己曾经思索过的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尽量选取新颖、生动、感人的材料。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四是秀出自我。把握考场作文规则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展示自己最亮丽的一面。选择自己最擅长的语言风格、最能驾驭的文体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结构上多一些新意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力争秀出最美的自我。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48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13865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半命题作文大体有两种情况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一种是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导入语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半命题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式样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另一种是只有半命题和作文要求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文字极为简练。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半命题作文是一种限制性和开放性兼顾的作文形式。命题人较看好这种命题方式。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写作半命题作文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一要认真审题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把握关键词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正确理解题意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二要确定好写作范围、主题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并选好角度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三要注意选择适合的材料进行写作。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半命题作文的应试技巧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主要表现在将半命题作文变为命题作文的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技巧。将题目补充完整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使之成为适合自己写作的命题作文。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86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126953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如何补题呢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要认真仔细阅读题目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充分发掘题目中的隐含信息。如果有提示性导入语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要反复推敲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准确把握。其次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补题要与命题要求相契合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切中题旨。只有从整体上揣摩出命题者的意图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才能选择正确的方向。多数半命题作文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对题旨文意都有所暗示。恰当补题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有利于写作成文。再次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补题也要力求创新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避俗求新。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70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12026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通常情况下往往有以下几种拟题方法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具体事物拟题法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难忘的</a:t>
            </a:r>
            <a:r>
              <a:rPr lang="zh-CN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一条红丝带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抽象事物拟题法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当我面对</a:t>
            </a:r>
            <a:r>
              <a:rPr lang="zh-CN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虚荣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的时候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特定情境拟题法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我好想</a:t>
            </a:r>
            <a:r>
              <a:rPr lang="zh-CN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再看你一眼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特殊符号拟题法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当我面对</a:t>
            </a:r>
            <a:r>
              <a:rPr lang="en-US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的时候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条块分割拟题法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寻找失落的</a:t>
            </a:r>
            <a:r>
              <a:rPr lang="zh-CN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昨日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昨日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一分为三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用小标题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镜头一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镜头二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镜头三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给读者。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38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251</TotalTime>
  <Words>1702</Words>
  <Application>Microsoft Office PowerPoint</Application>
  <PresentationFormat>宽屏</PresentationFormat>
  <Paragraphs>41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NEU-BZ-S92</vt:lpstr>
      <vt:lpstr>方正书宋_GBK</vt:lpstr>
      <vt:lpstr>方正宋黑_GBK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36</cp:revision>
  <dcterms:created xsi:type="dcterms:W3CDTF">2020-12-05T02:41:23Z</dcterms:created>
  <dcterms:modified xsi:type="dcterms:W3CDTF">2021-01-15T10:47:35Z</dcterms:modified>
</cp:coreProperties>
</file>