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76" r:id="rId7"/>
    <p:sldId id="259" r:id="rId8"/>
    <p:sldId id="269" r:id="rId9"/>
    <p:sldId id="277" r:id="rId10"/>
    <p:sldId id="278" r:id="rId11"/>
    <p:sldId id="279" r:id="rId12"/>
    <p:sldId id="266" r:id="rId13"/>
    <p:sldId id="280" r:id="rId14"/>
    <p:sldId id="281" r:id="rId15"/>
    <p:sldId id="282" r:id="rId16"/>
    <p:sldId id="27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专题十七　中考作文题型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训练</a:t>
            </a: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材料作文写作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584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写作模板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审读材料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可以发现材料是由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的故事和命题要求两部分组成的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由此我们可以确定应围绕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这个话题来写。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从家庭邻里角度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写主人公对父母的孝顺、体贴、理解与包容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继而赞扬其纯朴、善良的品质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或写主人公对叔伯、兄长的尊敬、帮助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继而赞扬其真诚、大度的美德。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从社会团体角度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写主人公对孤寡老人、长辈的尊敬与帮助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赞扬其乐善好施的美德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或歌颂社会的和谐与文明。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写主人公对祖国的热爱、忠诚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赞美其爱国之心。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68516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高分作文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孝是行动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放假回到家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爸爸正坐在矮凳上编背篓。见我回来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他立刻放下背篓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打量着我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疲倦的眼神里闪烁着久别重逢的喜悦。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我扶爸爸坐下后就立即向他汇报我的成绩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这学期我的总成绩排在全年级第一。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爸爸原本木讷的脸上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似乎现出一丝兴奋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52756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过几天就是您的生日了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预祝您生日快乐。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我从包里取出一瓶酒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恭恭敬敬地呈上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这是我孝敬您的生日礼物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用奖学金买的。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爸爸最大的嗜好是喝酒。爸爸在干活之前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总要喝上一口。休息的时候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爸爸从矮凳移到沙发上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再品上几口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然后眯着双眼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进入梦乡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过几分钟后便醒来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疲劳感似乎全部消失了。这时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爸爸就会站起来伸伸胳膊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接着又操起家伙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继续编他的背篓。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爸爸把伸出的手缩了回去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脸上的表情复杂起来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嘴唇也开始哆嗦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想说什么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但最终什么也没说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719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三十几块钱一瓶的好酒呢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过了好一会儿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爸爸才迟缓地伸过手来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小心翼翼地把酒接了过去。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见到那双青筋暴露的手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我的眼泪悄悄地流了下来。妈妈走了十多年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爸爸默默地操持着这个家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不苟言笑的他越发显得苍老了。我曾经请求退学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以减轻他的负担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可是他坚决反对。一年前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我考上重点中学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他送我去上学时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再三叮嘱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好好读书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将来有出息了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时不时买瓶酒给爸爸喝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爸爸就知足了。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爸爸又叮嘱道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没钱了就给爸打电话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我点着头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眼泪犹如断了线的珠子一般往下掉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7584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我巴望着爸爸揭开瓶盖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喝上一口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咂咂嘴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眯上眼睛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躺上一阵子。可是爸爸只是将酒瓶放在桌上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眼里盈着泪花。过了好一阵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他才舒展眉头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平静地说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我戒了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我还想好好地活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我一头扑在爸爸怀里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大声地哭了起来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傻孩子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哭什么呢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你用奖学金买酒孝敬爸爸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这是多么好的礼物啊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我停止了哭泣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依偎在爸爸怀里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感到无比温暖和幸福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爸爸抚摸着我的头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我不知不觉地进入了梦乡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9090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名师点评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选材新颖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真情流露。在诸多亲情作文中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本文脱颖而出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仅借一瓶酒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就紧紧地抓住了读者的心。作者写出了真情实感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引起了读者的共鸣。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技法超群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不同凡响。作者对爸爸的情态、举止、心理的刻画非常成功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笔法十分老练。文中的两处插叙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道出了爸爸心理变化的原委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让爸爸的形象更为高大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激发了读者的敬仰之情。这是父子情深的根基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更是作者抒发情感的源泉。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观察细心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描写细腻。文章的成功之处在于作者对爸爸的了解与体贴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语言细腻、生动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对爸爸的情态等描写得细致入微。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写作技法点拨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佳作名师点评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写作技法点拨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0540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材料作文提供的材料多种多样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可以是一段或几句名言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可以是名人的家书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可以讲一个引人深思的小故事或寓言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可以展示一种情境或叙述一种现象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命题者提出写作要求。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材料作文能从多个角度灵活考查学生的阅读能力和写作能力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让学生可以有据而述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有感而发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所以也成为中考作文的常见命题形式之一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材料作文的难度体现在对材料的理解、把握和提炼上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242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应注意以下几方面。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要读懂材料。解读材料是材料作文的关键。无论哪一种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我们在写作文之前都应该对其进行认真的筛选和分析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从中提取最有价值的信息和最能表现材料主旨的内容。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正确处理材料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做到求实、求新、求透。求实是指挖掘的内容要具体、实在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有一定现实意义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求新是指要善于打破思维定式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写出新意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求透是指能从材料中发掘出具有一定思想深度或能发人深省的内涵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增加文章的思想厚度。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10654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确定的主题要与材料的立意指向保持一致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行文中所选择的材料应与主题保持一致。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明确要求。材料作文的要求是考生作文时应遵循的基本原则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如果对相关要求把握不准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理解不透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就会给作文带来负面影响。这些要求有时在材料之前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有时在材料之后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是写作的限制性条件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主要是文体要求、拟题要求以及字数要求等。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48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佳作名师点评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14184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因为是独子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所以受到母亲的娇惯。他由撒娇到顶嘴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由顶嘴到骂母亲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最后竟打起母亲来。其母被打得鼻青脸肿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还依然爱他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邻居们都感到气愤。有一天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这儿子看见一群人围在一起议论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他也挤了进去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只见一头母牛的乳头鲜血淋淋的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原来是被小牛用角触伤了。有人大声说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把这没良心的小牛杀了算了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它竟这样对待妈妈。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又有人说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谚语讲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孤犊触乳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骄子骂母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牛是畜生嘛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可是有的人比畜生还不如。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这儿子觉得大家好像全看着他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且眼中充满了鄙夷。他又羞又怕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从此改过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成为受人尊敬的孝子。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6592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读了上面的故事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也许你想起了自己或他人孝顺父母的故事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也许你想对孝或不孝的人说点什么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也许你还想在教育孩子的问题上发表点自己的看法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请自选角度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自拟题目作文。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除诗歌外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题目或正文中如需出现本市人名、地名、校名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代替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255</TotalTime>
  <Words>1447</Words>
  <Application>Microsoft Office PowerPoint</Application>
  <PresentationFormat>宽屏</PresentationFormat>
  <Paragraphs>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方正书宋_GBK</vt:lpstr>
      <vt:lpstr>方正宋黑_GBK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36</cp:revision>
  <dcterms:created xsi:type="dcterms:W3CDTF">2020-12-05T02:41:23Z</dcterms:created>
  <dcterms:modified xsi:type="dcterms:W3CDTF">2021-01-15T10:50:52Z</dcterms:modified>
</cp:coreProperties>
</file>